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3"/>
  </p:notesMasterIdLst>
  <p:handoutMasterIdLst>
    <p:handoutMasterId r:id="rId24"/>
  </p:handoutMasterIdLst>
  <p:sldIdLst>
    <p:sldId id="257" r:id="rId5"/>
    <p:sldId id="261" r:id="rId6"/>
    <p:sldId id="262" r:id="rId7"/>
    <p:sldId id="263" r:id="rId8"/>
    <p:sldId id="264" r:id="rId9"/>
    <p:sldId id="265" r:id="rId10"/>
    <p:sldId id="266" r:id="rId11"/>
    <p:sldId id="275" r:id="rId12"/>
    <p:sldId id="267" r:id="rId13"/>
    <p:sldId id="268" r:id="rId14"/>
    <p:sldId id="269" r:id="rId15"/>
    <p:sldId id="270" r:id="rId16"/>
    <p:sldId id="271" r:id="rId17"/>
    <p:sldId id="272" r:id="rId18"/>
    <p:sldId id="273" r:id="rId19"/>
    <p:sldId id="274" r:id="rId20"/>
    <p:sldId id="276" r:id="rId21"/>
    <p:sldId id="258" r:id="rId22"/>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71"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26" clrIdx="0">
    <p:extLst>
      <p:ext uri="{19B8F6BF-5375-455C-9EA6-DF929625EA0E}">
        <p15:presenceInfo xmlns:p15="http://schemas.microsoft.com/office/powerpoint/2012/main" userId="S-1-5-21-1073944968-1166168110-134157935-31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showGuides="1">
      <p:cViewPr varScale="1">
        <p:scale>
          <a:sx n="114" d="100"/>
          <a:sy n="114" d="100"/>
        </p:scale>
        <p:origin x="420" y="102"/>
      </p:cViewPr>
      <p:guideLst>
        <p:guide pos="3871"/>
        <p:guide orient="horz" pos="2160"/>
      </p:guideLst>
    </p:cSldViewPr>
  </p:slideViewPr>
  <p:notesTextViewPr>
    <p:cViewPr>
      <p:scale>
        <a:sx n="1" d="1"/>
        <a:sy n="1" d="1"/>
      </p:scale>
      <p:origin x="0" y="0"/>
    </p:cViewPr>
  </p:notesTextViewPr>
  <p:notesViewPr>
    <p:cSldViewPr snapToGrid="0" showGuides="1">
      <p:cViewPr varScale="1">
        <p:scale>
          <a:sx n="67" d="100"/>
          <a:sy n="67" d="100"/>
        </p:scale>
        <p:origin x="1843"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500844"/>
          </a:xfrm>
          <a:prstGeom prst="rect">
            <a:avLst/>
          </a:prstGeom>
        </p:spPr>
        <p:txBody>
          <a:bodyPr vert="horz" lIns="91440" tIns="45720" rIns="91440" bIns="45720" rtlCol="0"/>
          <a:lstStyle>
            <a:lvl1pPr algn="r">
              <a:defRPr sz="1200"/>
            </a:lvl1pPr>
          </a:lstStyle>
          <a:p>
            <a:fld id="{C9D1A3F4-3428-4E0D-A019-301780B3F16C}" type="datetimeFigureOut">
              <a:rPr lang="en-GB" smtClean="0"/>
              <a:t>19/02/2020</a:t>
            </a:fld>
            <a:endParaRPr lang="en-GB"/>
          </a:p>
        </p:txBody>
      </p:sp>
      <p:sp>
        <p:nvSpPr>
          <p:cNvPr id="4" name="Footer Placeholder 3"/>
          <p:cNvSpPr>
            <a:spLocks noGrp="1"/>
          </p:cNvSpPr>
          <p:nvPr>
            <p:ph type="ftr" sz="quarter" idx="2"/>
          </p:nvPr>
        </p:nvSpPr>
        <p:spPr>
          <a:xfrm>
            <a:off x="0" y="9481358"/>
            <a:ext cx="2945659" cy="50084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81358"/>
            <a:ext cx="2945659" cy="500842"/>
          </a:xfrm>
          <a:prstGeom prst="rect">
            <a:avLst/>
          </a:prstGeom>
        </p:spPr>
        <p:txBody>
          <a:bodyPr vert="horz" lIns="91440" tIns="45720" rIns="91440" bIns="45720" rtlCol="0" anchor="b"/>
          <a:lstStyle>
            <a:lvl1pPr algn="r">
              <a:defRPr sz="1200"/>
            </a:lvl1pPr>
          </a:lstStyle>
          <a:p>
            <a:fld id="{24FD0CBF-6FBC-45D0-ADF5-066FC81FF7F5}" type="slidenum">
              <a:rPr lang="en-GB" smtClean="0"/>
              <a:t>‹N°›</a:t>
            </a:fld>
            <a:endParaRPr lang="en-GB"/>
          </a:p>
        </p:txBody>
      </p:sp>
    </p:spTree>
    <p:extLst>
      <p:ext uri="{BB962C8B-B14F-4D97-AF65-F5344CB8AC3E}">
        <p14:creationId xmlns:p14="http://schemas.microsoft.com/office/powerpoint/2010/main" val="4219658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76217B75-6DBE-4462-8893-3ADCDCF958AC}" type="datetimeFigureOut">
              <a:rPr lang="nl-BE" smtClean="0"/>
              <a:t>19/02/2020</a:t>
            </a:fld>
            <a:endParaRPr lang="nl-BE"/>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4EF1A562-4805-40DE-BAB6-6843331AD8A9}" type="slidenum">
              <a:rPr lang="nl-BE" smtClean="0"/>
              <a:t>‹N°›</a:t>
            </a:fld>
            <a:endParaRPr lang="nl-BE"/>
          </a:p>
        </p:txBody>
      </p:sp>
    </p:spTree>
    <p:extLst>
      <p:ext uri="{BB962C8B-B14F-4D97-AF65-F5344CB8AC3E}">
        <p14:creationId xmlns:p14="http://schemas.microsoft.com/office/powerpoint/2010/main" val="95553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www.facebook.com/azgroeningekortrijk" TargetMode="External"/><Relationship Id="rId3" Type="http://schemas.openxmlformats.org/officeDocument/2006/relationships/image" Target="../media/image5.png"/><Relationship Id="rId7" Type="http://schemas.openxmlformats.org/officeDocument/2006/relationships/hyperlink" Target="http://www.twitter.com/azgroeninge"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linkedin.com/company/azgroeninge/"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www.instagram.com/azgroening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15" name="Afbeelding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82"/>
          <a:stretch/>
        </p:blipFill>
        <p:spPr>
          <a:xfrm>
            <a:off x="0" y="0"/>
            <a:ext cx="3748951" cy="6858000"/>
          </a:xfrm>
          <a:prstGeom prst="rect">
            <a:avLst/>
          </a:prstGeom>
        </p:spPr>
      </p:pic>
      <p:cxnSp>
        <p:nvCxnSpPr>
          <p:cNvPr id="13" name="Rechte verbindingslijn 12"/>
          <p:cNvCxnSpPr/>
          <p:nvPr userDrawn="1"/>
        </p:nvCxnSpPr>
        <p:spPr>
          <a:xfrm>
            <a:off x="3719704" y="3153667"/>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
        <p:nvSpPr>
          <p:cNvPr id="3" name="Tijdelijke aanduiding voor tekst 2"/>
          <p:cNvSpPr>
            <a:spLocks noGrp="1"/>
          </p:cNvSpPr>
          <p:nvPr>
            <p:ph type="body" sz="quarter" idx="17" hasCustomPrompt="1"/>
          </p:nvPr>
        </p:nvSpPr>
        <p:spPr>
          <a:xfrm>
            <a:off x="3719703" y="2795254"/>
            <a:ext cx="2781771" cy="215444"/>
          </a:xfrm>
          <a:prstGeom prst="rect">
            <a:avLst/>
          </a:prstGeom>
        </p:spPr>
        <p:txBody>
          <a:bodyPr lIns="0" tIns="0" rIns="0" bIns="0">
            <a:spAutoFit/>
          </a:bodyPr>
          <a:lstStyle>
            <a:lvl1pPr marL="0" indent="0">
              <a:buNone/>
              <a:defRPr sz="1400" baseline="0"/>
            </a:lvl1pPr>
          </a:lstStyle>
          <a:p>
            <a:pPr lvl="0"/>
            <a:r>
              <a:rPr lang="nl-BE" dirty="0"/>
              <a:t>LOCATIE &amp; DATUM</a:t>
            </a:r>
          </a:p>
        </p:txBody>
      </p:sp>
      <p:sp>
        <p:nvSpPr>
          <p:cNvPr id="5" name="Tijdelijke aanduiding voor tekst 4"/>
          <p:cNvSpPr>
            <a:spLocks noGrp="1"/>
          </p:cNvSpPr>
          <p:nvPr>
            <p:ph type="body" sz="quarter" idx="18" hasCustomPrompt="1"/>
          </p:nvPr>
        </p:nvSpPr>
        <p:spPr>
          <a:xfrm>
            <a:off x="3719703" y="3260513"/>
            <a:ext cx="6178550" cy="492443"/>
          </a:xfrm>
          <a:prstGeom prst="rect">
            <a:avLst/>
          </a:prstGeom>
        </p:spPr>
        <p:txBody>
          <a:bodyPr lIns="0" tIns="0" rIns="0" bIns="0">
            <a:spAutoFit/>
          </a:bodyPr>
          <a:lstStyle>
            <a:lvl1pPr marL="0" indent="0">
              <a:buNone/>
              <a:defRPr sz="3200" b="1" baseline="0"/>
            </a:lvl1pPr>
          </a:lstStyle>
          <a:p>
            <a:pPr lvl="0"/>
            <a:r>
              <a:rPr lang="nl-BE" dirty="0"/>
              <a:t>Titel van de uiteenzetting</a:t>
            </a:r>
          </a:p>
        </p:txBody>
      </p:sp>
      <p:sp>
        <p:nvSpPr>
          <p:cNvPr id="7" name="Tijdelijke aanduiding voor tekst 6"/>
          <p:cNvSpPr>
            <a:spLocks noGrp="1"/>
          </p:cNvSpPr>
          <p:nvPr>
            <p:ph type="body" sz="quarter" idx="19" hasCustomPrompt="1"/>
          </p:nvPr>
        </p:nvSpPr>
        <p:spPr>
          <a:xfrm>
            <a:off x="3719703" y="3842448"/>
            <a:ext cx="4389507" cy="472796"/>
          </a:xfrm>
          <a:prstGeom prst="rect">
            <a:avLst/>
          </a:prstGeom>
        </p:spPr>
        <p:txBody>
          <a:bodyPr lIns="0" tIns="0" rIns="0" bIns="0">
            <a:normAutofit/>
          </a:bodyPr>
          <a:lstStyle>
            <a:lvl1pPr marL="0" indent="0">
              <a:buNone/>
              <a:defRPr sz="1800" b="1"/>
            </a:lvl1pPr>
          </a:lstStyle>
          <a:p>
            <a:pPr lvl="0"/>
            <a:r>
              <a:rPr lang="nl-BE" dirty="0"/>
              <a:t>Ondertitel van de uiteenzetting</a:t>
            </a:r>
          </a:p>
        </p:txBody>
      </p:sp>
    </p:spTree>
    <p:extLst>
      <p:ext uri="{BB962C8B-B14F-4D97-AF65-F5344CB8AC3E}">
        <p14:creationId xmlns:p14="http://schemas.microsoft.com/office/powerpoint/2010/main" val="274036416"/>
      </p:ext>
    </p:extLst>
  </p:cSld>
  <p:clrMapOvr>
    <a:masterClrMapping/>
  </p:clrMapOvr>
  <p:extLst mod="1">
    <p:ext uri="{DCECCB84-F9BA-43D5-87BE-67443E8EF086}">
      <p15:sldGuideLst xmlns:p15="http://schemas.microsoft.com/office/powerpoint/2012/main">
        <p15:guide id="0" orient="horz" pos="1457" userDrawn="1">
          <p15:clr>
            <a:srgbClr val="FBAE40"/>
          </p15:clr>
        </p15:guide>
        <p15:guide id="1" orient="horz" pos="28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deling foto">
    <p:spTree>
      <p:nvGrpSpPr>
        <p:cNvPr id="1" name=""/>
        <p:cNvGrpSpPr/>
        <p:nvPr/>
      </p:nvGrpSpPr>
      <p:grpSpPr>
        <a:xfrm>
          <a:off x="0" y="0"/>
          <a:ext cx="0" cy="0"/>
          <a:chOff x="0" y="0"/>
          <a:chExt cx="0" cy="0"/>
        </a:xfrm>
      </p:grpSpPr>
      <p:sp>
        <p:nvSpPr>
          <p:cNvPr id="8" name="Picture Placeholder 7"/>
          <p:cNvSpPr>
            <a:spLocks noGrp="1"/>
          </p:cNvSpPr>
          <p:nvPr>
            <p:ph type="pic" sz="quarter" idx="29" hasCustomPrompt="1"/>
          </p:nvPr>
        </p:nvSpPr>
        <p:spPr>
          <a:xfrm>
            <a:off x="478368" y="1762900"/>
            <a:ext cx="5400000" cy="4726800"/>
          </a:xfrm>
          <a:prstGeom prst="roundRect">
            <a:avLst>
              <a:gd name="adj" fmla="val 0"/>
            </a:avLst>
          </a:prstGeom>
          <a:solidFill>
            <a:schemeClr val="bg1"/>
          </a:solidFill>
        </p:spPr>
        <p:txBody>
          <a:bodyPr tIns="540000"/>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solidFill>
                  <a:schemeClr val="tx1"/>
                </a:solidFill>
                <a:latin typeface="+mn-l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nl-BE" dirty="0"/>
          </a:p>
          <a:p>
            <a:endParaRPr lang="en-GB" dirty="0"/>
          </a:p>
        </p:txBody>
      </p:sp>
      <p:sp>
        <p:nvSpPr>
          <p:cNvPr id="15" name="Picture Placeholder 7"/>
          <p:cNvSpPr>
            <a:spLocks noGrp="1"/>
          </p:cNvSpPr>
          <p:nvPr>
            <p:ph type="pic" sz="quarter" idx="32" hasCustomPrompt="1"/>
          </p:nvPr>
        </p:nvSpPr>
        <p:spPr>
          <a:xfrm>
            <a:off x="6307667" y="1762900"/>
            <a:ext cx="5400000" cy="4726800"/>
          </a:xfrm>
          <a:prstGeom prst="roundRect">
            <a:avLst>
              <a:gd name="adj" fmla="val 0"/>
            </a:avLst>
          </a:prstGeom>
          <a:solidFill>
            <a:schemeClr val="bg1"/>
          </a:solidFill>
        </p:spPr>
        <p:txBody>
          <a:bodyPr tIns="540000"/>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solidFill>
                  <a:schemeClr val="tx1"/>
                </a:solidFill>
                <a:latin typeface="+mn-l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nl-BE" dirty="0"/>
          </a:p>
          <a:p>
            <a:endParaRPr lang="en-GB" dirty="0"/>
          </a:p>
        </p:txBody>
      </p:sp>
      <p:sp>
        <p:nvSpPr>
          <p:cNvPr id="5"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6" name="Rechte verbindingslijn 5"/>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0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deling grafiek, SmartArt,...">
    <p:spTree>
      <p:nvGrpSpPr>
        <p:cNvPr id="1" name=""/>
        <p:cNvGrpSpPr/>
        <p:nvPr/>
      </p:nvGrpSpPr>
      <p:grpSpPr>
        <a:xfrm>
          <a:off x="0" y="0"/>
          <a:ext cx="0" cy="0"/>
          <a:chOff x="0" y="0"/>
          <a:chExt cx="0" cy="0"/>
        </a:xfrm>
      </p:grpSpPr>
      <p:sp>
        <p:nvSpPr>
          <p:cNvPr id="7" name="Content Placeholder 3"/>
          <p:cNvSpPr>
            <a:spLocks noGrp="1"/>
          </p:cNvSpPr>
          <p:nvPr>
            <p:ph sz="quarter" idx="30"/>
          </p:nvPr>
        </p:nvSpPr>
        <p:spPr>
          <a:xfrm>
            <a:off x="481733" y="1762900"/>
            <a:ext cx="5400000" cy="4726800"/>
          </a:xfrm>
          <a:prstGeom prst="roundRect">
            <a:avLst>
              <a:gd name="adj" fmla="val 0"/>
            </a:avLst>
          </a:prstGeom>
          <a:solidFill>
            <a:schemeClr val="bg2"/>
          </a:solidFill>
          <a:ln w="19050">
            <a:noFill/>
            <a:prstDash val="dash"/>
          </a:ln>
        </p:spPr>
        <p:txBody>
          <a:bodyPr wrap="square" lIns="0" tIns="0" rIns="0" bIns="0"/>
          <a:lstStyle>
            <a:lvl1pPr>
              <a:lnSpc>
                <a:spcPct val="100000"/>
              </a:lnSpc>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8" name="Content Placeholder 6"/>
          <p:cNvSpPr>
            <a:spLocks noGrp="1"/>
          </p:cNvSpPr>
          <p:nvPr>
            <p:ph sz="quarter" idx="31"/>
          </p:nvPr>
        </p:nvSpPr>
        <p:spPr>
          <a:xfrm>
            <a:off x="6307200" y="1762900"/>
            <a:ext cx="5400000" cy="4726800"/>
          </a:xfrm>
          <a:prstGeom prst="roundRect">
            <a:avLst>
              <a:gd name="adj" fmla="val 0"/>
            </a:avLst>
          </a:prstGeom>
          <a:solidFill>
            <a:schemeClr val="bg2"/>
          </a:solidFill>
          <a:ln w="19050">
            <a:noFill/>
            <a:prstDash val="dash"/>
          </a:ln>
        </p:spPr>
        <p:txBody>
          <a:bodyPr wrap="square" lIns="0" tIns="0" rIns="0" bIns="0"/>
          <a:lstStyle>
            <a:lvl1pPr>
              <a:lnSpc>
                <a:spcPct val="100000"/>
              </a:lnSpc>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5"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6" name="Rechte verbindingslijn 5"/>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00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3" name="Content Placeholder 4"/>
          <p:cNvSpPr>
            <a:spLocks noGrp="1"/>
          </p:cNvSpPr>
          <p:nvPr>
            <p:ph sz="quarter" idx="17" hasCustomPrompt="1"/>
          </p:nvPr>
        </p:nvSpPr>
        <p:spPr>
          <a:xfrm>
            <a:off x="480000" y="1762900"/>
            <a:ext cx="11232000" cy="4726800"/>
          </a:xfrm>
          <a:prstGeom prst="roundRect">
            <a:avLst>
              <a:gd name="adj" fmla="val 0"/>
            </a:avLst>
          </a:prstGeom>
        </p:spPr>
        <p:txBody>
          <a:bodyPr lIns="9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solidFill>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en voeg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GB" dirty="0"/>
          </a:p>
        </p:txBody>
      </p:sp>
      <p:sp>
        <p:nvSpPr>
          <p:cNvPr id="4"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5" name="Rechte verbindingslijn 4"/>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02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ek met toelichting">
    <p:spTree>
      <p:nvGrpSpPr>
        <p:cNvPr id="1" name=""/>
        <p:cNvGrpSpPr/>
        <p:nvPr/>
      </p:nvGrpSpPr>
      <p:grpSpPr>
        <a:xfrm>
          <a:off x="0" y="0"/>
          <a:ext cx="0" cy="0"/>
          <a:chOff x="0" y="0"/>
          <a:chExt cx="0" cy="0"/>
        </a:xfrm>
      </p:grpSpPr>
      <p:sp>
        <p:nvSpPr>
          <p:cNvPr id="8" name="Content Placeholder 4"/>
          <p:cNvSpPr>
            <a:spLocks noGrp="1"/>
          </p:cNvSpPr>
          <p:nvPr>
            <p:ph sz="quarter" idx="20" hasCustomPrompt="1"/>
          </p:nvPr>
        </p:nvSpPr>
        <p:spPr>
          <a:xfrm>
            <a:off x="478367" y="1749600"/>
            <a:ext cx="7488000" cy="4726800"/>
          </a:xfrm>
          <a:prstGeom prst="roundRect">
            <a:avLst>
              <a:gd name="adj" fmla="val 0"/>
            </a:avLst>
          </a:prstGeom>
        </p:spPr>
        <p:txBody>
          <a:bodyPr lIns="90000" tIns="180000"/>
          <a:lstStyle>
            <a:lvl1pPr marL="0" marR="0" indent="0" algn="l" defTabSz="269875" rtl="0" eaLnBrk="1" fontAlgn="auto" latinLnBrk="0" hangingPunct="1">
              <a:lnSpc>
                <a:spcPct val="100000"/>
              </a:lnSpc>
              <a:spcBef>
                <a:spcPts val="0"/>
              </a:spcBef>
              <a:spcAft>
                <a:spcPts val="0"/>
              </a:spcAft>
              <a:buClr>
                <a:schemeClr val="accent2"/>
              </a:buClr>
              <a:buSzPct val="80000"/>
              <a:buFont typeface="Calibri" panose="020F0502020204030204" pitchFamily="34" charset="0"/>
              <a:buNone/>
              <a:tabLst>
                <a:tab pos="266700" algn="l"/>
              </a:tabLst>
              <a:defRPr sz="1200" i="1" baseline="0">
                <a:solidFill>
                  <a:schemeClr val="tx1"/>
                </a:solidFill>
                <a:latin typeface="+mn-lt"/>
              </a:defRPr>
            </a:lvl1pPr>
            <a:lvl2pPr marL="265510" indent="0" defTabSz="739379">
              <a:buNone/>
              <a:defRPr/>
            </a:lvl2pPr>
            <a:lvl3pPr marL="804863" indent="-265510">
              <a:defRPr/>
            </a:lvl3pPr>
            <a:lvl4pPr marL="1288256" indent="-214313">
              <a:defRPr/>
            </a:lvl4pPr>
            <a:lvl5pPr marL="1288256" indent="-214313">
              <a:defRPr/>
            </a:lvl5pPr>
          </a:lstStyle>
          <a:p>
            <a:pPr marL="0" marR="0" lvl="0" indent="0" algn="l" defTabSz="269875" rtl="0" eaLnBrk="1" fontAlgn="auto" latinLnBrk="0" hangingPunct="1">
              <a:lnSpc>
                <a:spcPts val="1800"/>
              </a:lnSpc>
              <a:spcBef>
                <a:spcPts val="1800"/>
              </a:spcBef>
              <a:spcAft>
                <a:spcPts val="900"/>
              </a:spcAft>
              <a:buClr>
                <a:schemeClr val="accent2"/>
              </a:buClr>
              <a:buSzPct val="80000"/>
              <a:buFont typeface="Calibri" panose="020F0502020204030204" pitchFamily="34" charset="0"/>
              <a:buNone/>
              <a:tabLst>
                <a:tab pos="266700" algn="l"/>
              </a:tabLst>
              <a:defRPr/>
            </a:pPr>
            <a:r>
              <a:rPr lang="nl-BE" dirty="0"/>
              <a:t>Klik op het icoon en voeg hier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US" dirty="0"/>
          </a:p>
        </p:txBody>
      </p:sp>
      <p:sp>
        <p:nvSpPr>
          <p:cNvPr id="13" name="Text Placeholder 2"/>
          <p:cNvSpPr>
            <a:spLocks noGrp="1"/>
          </p:cNvSpPr>
          <p:nvPr>
            <p:ph type="body" sz="quarter" idx="26"/>
          </p:nvPr>
        </p:nvSpPr>
        <p:spPr>
          <a:xfrm>
            <a:off x="8126400" y="1749600"/>
            <a:ext cx="3585600" cy="4726800"/>
          </a:xfrm>
          <a:prstGeom prst="roundRect">
            <a:avLst>
              <a:gd name="adj" fmla="val 0"/>
            </a:avLst>
          </a:prstGeom>
          <a:ln w="19050">
            <a:noFill/>
            <a:prstDash val="dash"/>
          </a:ln>
        </p:spPr>
        <p:txBody>
          <a:bodyPr lIns="0" tIns="0" rIns="0" bIns="0"/>
          <a:lstStyle>
            <a:lvl1pPr>
              <a:lnSpc>
                <a:spcPct val="100000"/>
              </a:lnSpc>
              <a:tabLst>
                <a:tab pos="266400" algn="l"/>
                <a:tab pos="270000" algn="l"/>
              </a:tabLst>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5"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6" name="Rechte verbindingslijn 5"/>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57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foto's met toelichting">
    <p:spTree>
      <p:nvGrpSpPr>
        <p:cNvPr id="1" name=""/>
        <p:cNvGrpSpPr/>
        <p:nvPr/>
      </p:nvGrpSpPr>
      <p:grpSpPr>
        <a:xfrm>
          <a:off x="0" y="0"/>
          <a:ext cx="0" cy="0"/>
          <a:chOff x="0" y="0"/>
          <a:chExt cx="0" cy="0"/>
        </a:xfrm>
      </p:grpSpPr>
      <p:sp>
        <p:nvSpPr>
          <p:cNvPr id="3" name="Picture Placeholder 13"/>
          <p:cNvSpPr>
            <a:spLocks noGrp="1"/>
          </p:cNvSpPr>
          <p:nvPr>
            <p:ph type="pic" sz="quarter" idx="18" hasCustomPrompt="1"/>
          </p:nvPr>
        </p:nvSpPr>
        <p:spPr>
          <a:xfrm>
            <a:off x="474133" y="1749600"/>
            <a:ext cx="7488000" cy="2304000"/>
          </a:xfrm>
          <a:prstGeom prst="roundRect">
            <a:avLst>
              <a:gd name="adj" fmla="val 0"/>
            </a:avLst>
          </a:prstGeom>
          <a:solidFill>
            <a:schemeClr val="bg1"/>
          </a:solidFill>
          <a:ln w="38100">
            <a:noFill/>
          </a:ln>
        </p:spPr>
        <p:txBody>
          <a:bodyPr lIns="9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solidFill>
                <a:effectLst/>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sp>
        <p:nvSpPr>
          <p:cNvPr id="4" name="Picture Placeholder 13"/>
          <p:cNvSpPr>
            <a:spLocks noGrp="1"/>
          </p:cNvSpPr>
          <p:nvPr>
            <p:ph type="pic" sz="quarter" idx="19" hasCustomPrompt="1"/>
          </p:nvPr>
        </p:nvSpPr>
        <p:spPr>
          <a:xfrm>
            <a:off x="474133" y="4172400"/>
            <a:ext cx="7488000" cy="2304000"/>
          </a:xfrm>
          <a:prstGeom prst="roundRect">
            <a:avLst>
              <a:gd name="adj" fmla="val 0"/>
            </a:avLst>
          </a:prstGeom>
          <a:solidFill>
            <a:schemeClr val="bg1"/>
          </a:solidFill>
          <a:ln w="38100">
            <a:noFill/>
          </a:ln>
        </p:spPr>
        <p:txBody>
          <a:bodyPr lIns="9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a:solidFill>
                  <a:schemeClr val="tx1"/>
                </a:solidFill>
                <a:effectLst/>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endParaRPr lang="nl-BE" dirty="0"/>
          </a:p>
          <a:p>
            <a:endParaRPr lang="en-GB" dirty="0"/>
          </a:p>
        </p:txBody>
      </p:sp>
      <p:sp>
        <p:nvSpPr>
          <p:cNvPr id="10" name="Text Placeholder 2"/>
          <p:cNvSpPr>
            <a:spLocks noGrp="1"/>
          </p:cNvSpPr>
          <p:nvPr>
            <p:ph type="body" sz="quarter" idx="27"/>
          </p:nvPr>
        </p:nvSpPr>
        <p:spPr>
          <a:xfrm>
            <a:off x="8126400" y="1749600"/>
            <a:ext cx="3585600" cy="4726800"/>
          </a:xfrm>
          <a:prstGeom prst="roundRect">
            <a:avLst>
              <a:gd name="adj" fmla="val 0"/>
            </a:avLst>
          </a:prstGeom>
          <a:ln w="28575">
            <a:noFill/>
            <a:prstDash val="dash"/>
          </a:ln>
        </p:spPr>
        <p:txBody>
          <a:bodyPr lIns="0" tIns="0" rIns="0" bIns="0"/>
          <a:lstStyle>
            <a:lvl1pPr>
              <a:lnSpc>
                <a:spcPct val="100000"/>
              </a:lnSpc>
              <a:tabLst>
                <a:tab pos="266400" algn="l"/>
                <a:tab pos="270000" algn="l"/>
              </a:tabLst>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6"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7" name="Rechte verbindingslijn 6"/>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33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foto's">
    <p:spTree>
      <p:nvGrpSpPr>
        <p:cNvPr id="1" name=""/>
        <p:cNvGrpSpPr/>
        <p:nvPr/>
      </p:nvGrpSpPr>
      <p:grpSpPr>
        <a:xfrm>
          <a:off x="0" y="0"/>
          <a:ext cx="0" cy="0"/>
          <a:chOff x="0" y="0"/>
          <a:chExt cx="0" cy="0"/>
        </a:xfrm>
      </p:grpSpPr>
      <p:sp>
        <p:nvSpPr>
          <p:cNvPr id="3" name="Picture Placeholder 13"/>
          <p:cNvSpPr>
            <a:spLocks noGrp="1"/>
          </p:cNvSpPr>
          <p:nvPr>
            <p:ph type="pic" sz="quarter" idx="18" hasCustomPrompt="1"/>
          </p:nvPr>
        </p:nvSpPr>
        <p:spPr>
          <a:xfrm>
            <a:off x="481251" y="1762902"/>
            <a:ext cx="7488000" cy="2304000"/>
          </a:xfrm>
          <a:prstGeom prst="roundRect">
            <a:avLst>
              <a:gd name="adj" fmla="val 0"/>
            </a:avLst>
          </a:prstGeom>
          <a:solidFill>
            <a:schemeClr val="bg1"/>
          </a:solidFill>
          <a:ln w="38100">
            <a:noFill/>
          </a:ln>
        </p:spPr>
        <p:txBody>
          <a:bodyPr lIns="9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solidFill>
                <a:effectLst/>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sp>
        <p:nvSpPr>
          <p:cNvPr id="9" name="Picture Placeholder 2"/>
          <p:cNvSpPr>
            <a:spLocks noGrp="1"/>
          </p:cNvSpPr>
          <p:nvPr>
            <p:ph type="pic" sz="quarter" idx="27"/>
          </p:nvPr>
        </p:nvSpPr>
        <p:spPr>
          <a:xfrm>
            <a:off x="8128000" y="1762902"/>
            <a:ext cx="3585600" cy="4726800"/>
          </a:xfrm>
          <a:prstGeom prst="roundRect">
            <a:avLst>
              <a:gd name="adj" fmla="val 0"/>
            </a:avLst>
          </a:prstGeom>
        </p:spPr>
        <p:txBody>
          <a:bodyPr tIns="180000">
            <a:normAutofit/>
          </a:bodyPr>
          <a:lstStyle>
            <a:lvl1pPr marL="0" indent="0">
              <a:buNone/>
              <a:defRPr sz="1200" i="1">
                <a:solidFill>
                  <a:schemeClr val="tx1"/>
                </a:solidFill>
                <a:latin typeface="+mn-lt"/>
              </a:defRPr>
            </a:lvl1pPr>
          </a:lstStyle>
          <a:p>
            <a:r>
              <a:rPr lang="nl-NL"/>
              <a:t>Klik op het pictogram als u een afbeelding wilt toevoegen</a:t>
            </a:r>
            <a:endParaRPr lang="en-GB" dirty="0"/>
          </a:p>
        </p:txBody>
      </p:sp>
      <p:sp>
        <p:nvSpPr>
          <p:cNvPr id="10" name="Picture Placeholder 13"/>
          <p:cNvSpPr>
            <a:spLocks noGrp="1"/>
          </p:cNvSpPr>
          <p:nvPr>
            <p:ph type="pic" sz="quarter" idx="28" hasCustomPrompt="1"/>
          </p:nvPr>
        </p:nvSpPr>
        <p:spPr>
          <a:xfrm>
            <a:off x="481251" y="4185702"/>
            <a:ext cx="7488000" cy="2304000"/>
          </a:xfrm>
          <a:prstGeom prst="roundRect">
            <a:avLst>
              <a:gd name="adj" fmla="val 0"/>
            </a:avLst>
          </a:prstGeom>
          <a:solidFill>
            <a:schemeClr val="bg1"/>
          </a:solidFill>
          <a:ln w="38100">
            <a:noFill/>
          </a:ln>
        </p:spPr>
        <p:txBody>
          <a:bodyPr lIns="9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solidFill>
                <a:effectLst/>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sp>
        <p:nvSpPr>
          <p:cNvPr id="6"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7" name="Rechte verbindingslijn 6"/>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36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iedeling foto">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6"/>
          </p:nvPr>
        </p:nvSpPr>
        <p:spPr>
          <a:xfrm>
            <a:off x="474133" y="1749600"/>
            <a:ext cx="3648000" cy="4726800"/>
          </a:xfrm>
          <a:prstGeom prst="roundRect">
            <a:avLst>
              <a:gd name="adj" fmla="val 0"/>
            </a:avLst>
          </a:prstGeom>
          <a:solidFill>
            <a:schemeClr val="bg2"/>
          </a:solidFill>
          <a:ln w="38100">
            <a:noFill/>
          </a:ln>
          <a:effectLst/>
        </p:spPr>
        <p:txBody>
          <a:bodyPr lIns="216000" tIns="180000">
            <a:noAutofit/>
          </a:bodyPr>
          <a:lstStyle>
            <a:lvl1pPr marL="0" indent="0">
              <a:buNone/>
              <a:defRPr lang="en-GB" sz="1200" i="1" kern="1200" baseline="0" dirty="0">
                <a:ln>
                  <a:noFill/>
                </a:ln>
                <a:solidFill>
                  <a:schemeClr val="tx1"/>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2" name="Tijdelijke aanduiding voor afbeelding 4"/>
          <p:cNvSpPr>
            <a:spLocks noGrp="1"/>
          </p:cNvSpPr>
          <p:nvPr>
            <p:ph type="pic" sz="quarter" idx="45"/>
          </p:nvPr>
        </p:nvSpPr>
        <p:spPr>
          <a:xfrm>
            <a:off x="4259441" y="1749600"/>
            <a:ext cx="3648000" cy="4726800"/>
          </a:xfrm>
          <a:prstGeom prst="roundRect">
            <a:avLst>
              <a:gd name="adj" fmla="val 0"/>
            </a:avLst>
          </a:prstGeom>
          <a:solidFill>
            <a:schemeClr val="bg2"/>
          </a:solidFill>
          <a:ln w="38100">
            <a:noFill/>
          </a:ln>
          <a:effectLst/>
        </p:spPr>
        <p:txBody>
          <a:bodyPr lIns="216000" tIns="180000">
            <a:noAutofit/>
          </a:bodyPr>
          <a:lstStyle>
            <a:lvl1pPr marL="0" indent="0">
              <a:buNone/>
              <a:defRPr lang="en-GB" sz="1200" i="1" kern="1200" baseline="0" dirty="0">
                <a:ln>
                  <a:noFill/>
                </a:ln>
                <a:solidFill>
                  <a:schemeClr val="tx1"/>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4" name="Tijdelijke aanduiding voor afbeelding 4"/>
          <p:cNvSpPr>
            <a:spLocks noGrp="1"/>
          </p:cNvSpPr>
          <p:nvPr>
            <p:ph type="pic" sz="quarter" idx="47"/>
          </p:nvPr>
        </p:nvSpPr>
        <p:spPr>
          <a:xfrm>
            <a:off x="8059284" y="1749600"/>
            <a:ext cx="3648000" cy="4726800"/>
          </a:xfrm>
          <a:prstGeom prst="roundRect">
            <a:avLst>
              <a:gd name="adj" fmla="val 0"/>
            </a:avLst>
          </a:prstGeom>
          <a:solidFill>
            <a:schemeClr val="bg2"/>
          </a:solidFill>
          <a:ln w="38100">
            <a:noFill/>
          </a:ln>
          <a:effectLst/>
        </p:spPr>
        <p:txBody>
          <a:bodyPr lIns="216000" tIns="180000">
            <a:noAutofit/>
          </a:bodyPr>
          <a:lstStyle>
            <a:lvl1pPr marL="0" indent="0">
              <a:buNone/>
              <a:defRPr lang="en-GB" sz="1200" i="1" kern="1200" baseline="0" dirty="0">
                <a:ln>
                  <a:noFill/>
                </a:ln>
                <a:solidFill>
                  <a:schemeClr val="tx1"/>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7"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8" name="Rechte verbindingslijn 7"/>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5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iedeling foto met tekst">
    <p:spTree>
      <p:nvGrpSpPr>
        <p:cNvPr id="1" name=""/>
        <p:cNvGrpSpPr/>
        <p:nvPr/>
      </p:nvGrpSpPr>
      <p:grpSpPr>
        <a:xfrm>
          <a:off x="0" y="0"/>
          <a:ext cx="0" cy="0"/>
          <a:chOff x="0" y="0"/>
          <a:chExt cx="0" cy="0"/>
        </a:xfrm>
      </p:grpSpPr>
      <p:sp>
        <p:nvSpPr>
          <p:cNvPr id="12" name="Tijdelijke aanduiding voor afbeelding 4"/>
          <p:cNvSpPr>
            <a:spLocks noGrp="1"/>
          </p:cNvSpPr>
          <p:nvPr>
            <p:ph type="pic" sz="quarter" idx="45"/>
          </p:nvPr>
        </p:nvSpPr>
        <p:spPr>
          <a:xfrm>
            <a:off x="4259441" y="1736725"/>
            <a:ext cx="3648000" cy="1692000"/>
          </a:xfrm>
          <a:prstGeom prst="roundRect">
            <a:avLst>
              <a:gd name="adj" fmla="val 0"/>
            </a:avLst>
          </a:prstGeom>
          <a:solidFill>
            <a:schemeClr val="bg2"/>
          </a:solidFill>
          <a:ln w="38100">
            <a:noFill/>
          </a:ln>
          <a:effectLst/>
        </p:spPr>
        <p:txBody>
          <a:bodyPr lIns="216000" tIns="180000">
            <a:noAutofit/>
          </a:bodyPr>
          <a:lstStyle>
            <a:lvl1pPr marL="0" indent="0">
              <a:buNone/>
              <a:defRPr lang="en-GB" sz="1200" i="1" kern="1200" baseline="0" dirty="0">
                <a:ln>
                  <a:noFill/>
                </a:ln>
                <a:solidFill>
                  <a:schemeClr val="tx1"/>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8" name="Tijdelijke aanduiding voor afbeelding 4"/>
          <p:cNvSpPr>
            <a:spLocks noGrp="1"/>
          </p:cNvSpPr>
          <p:nvPr>
            <p:ph type="pic" sz="quarter" idx="51"/>
          </p:nvPr>
        </p:nvSpPr>
        <p:spPr>
          <a:xfrm>
            <a:off x="474133" y="1736725"/>
            <a:ext cx="3648000" cy="1692000"/>
          </a:xfrm>
          <a:prstGeom prst="roundRect">
            <a:avLst>
              <a:gd name="adj" fmla="val 0"/>
            </a:avLst>
          </a:prstGeom>
          <a:solidFill>
            <a:schemeClr val="bg2"/>
          </a:solidFill>
          <a:ln w="38100">
            <a:noFill/>
          </a:ln>
          <a:effectLst/>
        </p:spPr>
        <p:txBody>
          <a:bodyPr lIns="216000" tIns="180000">
            <a:noAutofit/>
          </a:bodyPr>
          <a:lstStyle>
            <a:lvl1pPr marL="0" indent="0">
              <a:buNone/>
              <a:defRPr lang="en-GB" sz="1200" i="1" kern="1200" baseline="0" dirty="0">
                <a:ln>
                  <a:noFill/>
                </a:ln>
                <a:solidFill>
                  <a:schemeClr val="tx1"/>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9" name="Tijdelijke aanduiding voor afbeelding 4"/>
          <p:cNvSpPr>
            <a:spLocks noGrp="1"/>
          </p:cNvSpPr>
          <p:nvPr>
            <p:ph type="pic" sz="quarter" idx="52"/>
          </p:nvPr>
        </p:nvSpPr>
        <p:spPr>
          <a:xfrm>
            <a:off x="8064000" y="1736725"/>
            <a:ext cx="3648000" cy="1692000"/>
          </a:xfrm>
          <a:prstGeom prst="roundRect">
            <a:avLst>
              <a:gd name="adj" fmla="val 0"/>
            </a:avLst>
          </a:prstGeom>
          <a:solidFill>
            <a:schemeClr val="bg2"/>
          </a:solidFill>
          <a:ln w="38100">
            <a:noFill/>
          </a:ln>
          <a:effectLst/>
        </p:spPr>
        <p:txBody>
          <a:bodyPr lIns="216000" tIns="180000">
            <a:noAutofit/>
          </a:bodyPr>
          <a:lstStyle>
            <a:lvl1pPr marL="0" indent="0">
              <a:buNone/>
              <a:defRPr lang="en-GB" sz="1200" i="1" kern="1200" baseline="0" dirty="0">
                <a:ln>
                  <a:noFill/>
                </a:ln>
                <a:solidFill>
                  <a:schemeClr val="tx1"/>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1" name="Text Placeholder 2"/>
          <p:cNvSpPr>
            <a:spLocks noGrp="1"/>
          </p:cNvSpPr>
          <p:nvPr>
            <p:ph type="body" sz="quarter" idx="27"/>
          </p:nvPr>
        </p:nvSpPr>
        <p:spPr>
          <a:xfrm>
            <a:off x="8126400" y="3558758"/>
            <a:ext cx="3585600" cy="2930943"/>
          </a:xfrm>
          <a:prstGeom prst="roundRect">
            <a:avLst>
              <a:gd name="adj" fmla="val 0"/>
            </a:avLst>
          </a:prstGeom>
          <a:ln w="28575">
            <a:noFill/>
            <a:prstDash val="dash"/>
          </a:ln>
        </p:spPr>
        <p:txBody>
          <a:bodyPr lIns="0" tIns="0" rIns="0" bIns="0"/>
          <a:lstStyle>
            <a:lvl1pPr>
              <a:lnSpc>
                <a:spcPct val="100000"/>
              </a:lnSpc>
              <a:tabLst>
                <a:tab pos="266400" algn="l"/>
                <a:tab pos="270000" algn="l"/>
              </a:tabLst>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13" name="Text Placeholder 2"/>
          <p:cNvSpPr>
            <a:spLocks noGrp="1"/>
          </p:cNvSpPr>
          <p:nvPr>
            <p:ph type="body" sz="quarter" idx="53"/>
          </p:nvPr>
        </p:nvSpPr>
        <p:spPr>
          <a:xfrm>
            <a:off x="474133" y="3558758"/>
            <a:ext cx="3585600" cy="2930943"/>
          </a:xfrm>
          <a:prstGeom prst="roundRect">
            <a:avLst>
              <a:gd name="adj" fmla="val 0"/>
            </a:avLst>
          </a:prstGeom>
          <a:ln w="28575">
            <a:noFill/>
            <a:prstDash val="dash"/>
          </a:ln>
        </p:spPr>
        <p:txBody>
          <a:bodyPr lIns="0" tIns="0" rIns="0" bIns="0"/>
          <a:lstStyle>
            <a:lvl1pPr>
              <a:lnSpc>
                <a:spcPct val="100000"/>
              </a:lnSpc>
              <a:tabLst>
                <a:tab pos="266400" algn="l"/>
                <a:tab pos="270000" algn="l"/>
              </a:tabLst>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15" name="Text Placeholder 2"/>
          <p:cNvSpPr>
            <a:spLocks noGrp="1"/>
          </p:cNvSpPr>
          <p:nvPr>
            <p:ph type="body" sz="quarter" idx="54"/>
          </p:nvPr>
        </p:nvSpPr>
        <p:spPr>
          <a:xfrm>
            <a:off x="4300267" y="3558758"/>
            <a:ext cx="3585600" cy="2930943"/>
          </a:xfrm>
          <a:prstGeom prst="roundRect">
            <a:avLst>
              <a:gd name="adj" fmla="val 0"/>
            </a:avLst>
          </a:prstGeom>
          <a:ln w="28575">
            <a:noFill/>
            <a:prstDash val="dash"/>
          </a:ln>
        </p:spPr>
        <p:txBody>
          <a:bodyPr lIns="0" tIns="0" rIns="0" bIns="0"/>
          <a:lstStyle>
            <a:lvl1pPr>
              <a:lnSpc>
                <a:spcPct val="100000"/>
              </a:lnSpc>
              <a:tabLst>
                <a:tab pos="266400" algn="l"/>
                <a:tab pos="270000" algn="l"/>
              </a:tabLst>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10"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14" name="Rechte verbindingslijn 13"/>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36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7" name="Picture Placeholder 3"/>
          <p:cNvSpPr>
            <a:spLocks noGrp="1"/>
          </p:cNvSpPr>
          <p:nvPr>
            <p:ph type="pic" sz="quarter" idx="25" hasCustomPrompt="1"/>
          </p:nvPr>
        </p:nvSpPr>
        <p:spPr>
          <a:xfrm>
            <a:off x="480000" y="1769423"/>
            <a:ext cx="11232000" cy="4720276"/>
          </a:xfrm>
          <a:prstGeom prst="roundRect">
            <a:avLst>
              <a:gd name="adj" fmla="val 0"/>
            </a:avLst>
          </a:prstGeom>
          <a:solidFill>
            <a:schemeClr val="bg1"/>
          </a:solidFill>
        </p:spPr>
        <p:txBody>
          <a:bodyPr lIns="90000" tIns="54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solidFill>
                  <a:schemeClr val="tx1"/>
                </a:solidFill>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endParaRPr lang="en-GB" dirty="0"/>
          </a:p>
        </p:txBody>
      </p:sp>
      <p:sp>
        <p:nvSpPr>
          <p:cNvPr id="4"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5" name="Rechte verbindingslijn 4"/>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230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rdeaux-paarse balken">
    <p:spTree>
      <p:nvGrpSpPr>
        <p:cNvPr id="1" name=""/>
        <p:cNvGrpSpPr/>
        <p:nvPr/>
      </p:nvGrpSpPr>
      <p:grpSpPr>
        <a:xfrm>
          <a:off x="0" y="0"/>
          <a:ext cx="0" cy="0"/>
          <a:chOff x="0" y="0"/>
          <a:chExt cx="0" cy="0"/>
        </a:xfrm>
      </p:grpSpPr>
      <p:sp>
        <p:nvSpPr>
          <p:cNvPr id="15" name="Tijdelijke aanduiding voor afbeelding 2"/>
          <p:cNvSpPr>
            <a:spLocks noGrp="1"/>
          </p:cNvSpPr>
          <p:nvPr>
            <p:ph type="pic" sz="quarter" idx="29" hasCustomPrompt="1"/>
          </p:nvPr>
        </p:nvSpPr>
        <p:spPr>
          <a:xfrm>
            <a:off x="480000" y="1402900"/>
            <a:ext cx="11232000" cy="1985933"/>
          </a:xfrm>
          <a:prstGeom prst="roundRect">
            <a:avLst>
              <a:gd name="adj" fmla="val 0"/>
            </a:avLst>
          </a:prstGeom>
          <a:noFill/>
        </p:spPr>
        <p:txBody>
          <a:bodyPr lIns="90000" tIns="54000" bIns="46800">
            <a:sp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solidFill>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br>
              <a:rPr lang="nl-BE" dirty="0"/>
            </a:br>
            <a:br>
              <a:rPr lang="nl-BE" dirty="0"/>
            </a:br>
            <a:endParaRPr lang="nl-BE" dirty="0"/>
          </a:p>
          <a:p>
            <a:br>
              <a:rPr lang="nl-BE" dirty="0"/>
            </a:br>
            <a:endParaRPr lang="en-GB" dirty="0"/>
          </a:p>
        </p:txBody>
      </p:sp>
      <p:sp>
        <p:nvSpPr>
          <p:cNvPr id="2" name="Titel 1"/>
          <p:cNvSpPr>
            <a:spLocks noGrp="1"/>
          </p:cNvSpPr>
          <p:nvPr>
            <p:ph type="title" hasCustomPrompt="1"/>
          </p:nvPr>
        </p:nvSpPr>
        <p:spPr>
          <a:xfrm>
            <a:off x="7082682" y="3985035"/>
            <a:ext cx="3124573" cy="349702"/>
          </a:xfrm>
          <a:prstGeom prst="rect">
            <a:avLst/>
          </a:prstGeom>
        </p:spPr>
        <p:txBody>
          <a:bodyPr/>
          <a:lstStyle>
            <a:lvl1pPr>
              <a:defRPr/>
            </a:lvl1pPr>
          </a:lstStyle>
          <a:p>
            <a:r>
              <a:rPr lang="nl-NL" dirty="0"/>
              <a:t>KERNIDEE VAN DE SLIDE</a:t>
            </a:r>
            <a:endParaRPr lang="nl-BE" dirty="0"/>
          </a:p>
        </p:txBody>
      </p:sp>
      <p:sp>
        <p:nvSpPr>
          <p:cNvPr id="14" name="Tijdelijke aanduiding voor tekst 5"/>
          <p:cNvSpPr>
            <a:spLocks noGrp="1"/>
          </p:cNvSpPr>
          <p:nvPr>
            <p:ph type="body" sz="quarter" idx="17" hasCustomPrompt="1"/>
          </p:nvPr>
        </p:nvSpPr>
        <p:spPr>
          <a:xfrm>
            <a:off x="7082681" y="4389040"/>
            <a:ext cx="2385610"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
        <p:nvSpPr>
          <p:cNvPr id="16" name="Tijdelijke aanduiding voor tekst 5"/>
          <p:cNvSpPr>
            <a:spLocks noGrp="1"/>
          </p:cNvSpPr>
          <p:nvPr>
            <p:ph type="body" sz="quarter" idx="21" hasCustomPrompt="1"/>
          </p:nvPr>
        </p:nvSpPr>
        <p:spPr>
          <a:xfrm>
            <a:off x="7082680" y="4817468"/>
            <a:ext cx="2385610"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Tree>
    <p:extLst>
      <p:ext uri="{BB962C8B-B14F-4D97-AF65-F5344CB8AC3E}">
        <p14:creationId xmlns:p14="http://schemas.microsoft.com/office/powerpoint/2010/main" val="8174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2">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cstate="print">
            <a:extLst>
              <a:ext uri="{28A0092B-C50C-407E-A947-70E740481C1C}">
                <a14:useLocalDpi xmlns:a14="http://schemas.microsoft.com/office/drawing/2010/main" val="0"/>
              </a:ext>
            </a:extLst>
          </a:blip>
          <a:srcRect r="42643"/>
          <a:stretch/>
        </p:blipFill>
        <p:spPr>
          <a:xfrm>
            <a:off x="0" y="0"/>
            <a:ext cx="6992983" cy="6858000"/>
          </a:xfrm>
          <a:prstGeom prst="rect">
            <a:avLst/>
          </a:prstGeom>
        </p:spPr>
      </p:pic>
      <p:cxnSp>
        <p:nvCxnSpPr>
          <p:cNvPr id="13" name="Rechte verbindingslijn 12"/>
          <p:cNvCxnSpPr/>
          <p:nvPr userDrawn="1"/>
        </p:nvCxnSpPr>
        <p:spPr>
          <a:xfrm>
            <a:off x="7124920" y="3467178"/>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p:cNvSpPr>
            <a:spLocks noGrp="1"/>
          </p:cNvSpPr>
          <p:nvPr>
            <p:ph type="body" sz="quarter" idx="17" hasCustomPrompt="1"/>
          </p:nvPr>
        </p:nvSpPr>
        <p:spPr>
          <a:xfrm>
            <a:off x="7124919" y="3125037"/>
            <a:ext cx="2757283" cy="215444"/>
          </a:xfrm>
          <a:prstGeom prst="rect">
            <a:avLst/>
          </a:prstGeom>
        </p:spPr>
        <p:txBody>
          <a:bodyPr wrap="square" lIns="0" tIns="0" rIns="0" bIns="0">
            <a:spAutoFit/>
          </a:bodyPr>
          <a:lstStyle>
            <a:lvl1pPr marL="0" indent="0">
              <a:buNone/>
              <a:defRPr sz="1400" baseline="0"/>
            </a:lvl1pPr>
          </a:lstStyle>
          <a:p>
            <a:pPr lvl="0"/>
            <a:r>
              <a:rPr lang="nl-BE" dirty="0"/>
              <a:t>LOCATIE &amp; DATUM</a:t>
            </a:r>
          </a:p>
        </p:txBody>
      </p:sp>
      <p:sp>
        <p:nvSpPr>
          <p:cNvPr id="6" name="Tijdelijke aanduiding voor tekst 5"/>
          <p:cNvSpPr>
            <a:spLocks noGrp="1"/>
          </p:cNvSpPr>
          <p:nvPr>
            <p:ph type="body" sz="quarter" idx="18" hasCustomPrompt="1"/>
          </p:nvPr>
        </p:nvSpPr>
        <p:spPr>
          <a:xfrm>
            <a:off x="7124918" y="3560774"/>
            <a:ext cx="3054061" cy="1225083"/>
          </a:xfrm>
          <a:prstGeom prst="rect">
            <a:avLst/>
          </a:prstGeom>
        </p:spPr>
        <p:txBody>
          <a:bodyPr wrap="square" lIns="0" tIns="0" rIns="0" bIns="0">
            <a:normAutofit/>
          </a:bodyPr>
          <a:lstStyle>
            <a:lvl1pPr marL="0" indent="0">
              <a:spcBef>
                <a:spcPts val="0"/>
              </a:spcBef>
              <a:buNone/>
              <a:defRPr sz="3200" b="1" baseline="0"/>
            </a:lvl1pPr>
          </a:lstStyle>
          <a:p>
            <a:pPr lvl="0"/>
            <a:r>
              <a:rPr lang="nl-BE" dirty="0"/>
              <a:t>Titel van de uiteenzetting</a:t>
            </a:r>
          </a:p>
        </p:txBody>
      </p:sp>
      <p:sp>
        <p:nvSpPr>
          <p:cNvPr id="8" name="Tijdelijke aanduiding voor tekst 7"/>
          <p:cNvSpPr>
            <a:spLocks noGrp="1"/>
          </p:cNvSpPr>
          <p:nvPr>
            <p:ph type="body" sz="quarter" idx="19" hasCustomPrompt="1"/>
          </p:nvPr>
        </p:nvSpPr>
        <p:spPr>
          <a:xfrm>
            <a:off x="7124919" y="4659159"/>
            <a:ext cx="3832225" cy="276999"/>
          </a:xfrm>
          <a:prstGeom prst="rect">
            <a:avLst/>
          </a:prstGeom>
        </p:spPr>
        <p:txBody>
          <a:bodyPr lIns="0" tIns="0" rIns="0" bIns="0">
            <a:spAutoFit/>
          </a:bodyPr>
          <a:lstStyle>
            <a:lvl1pPr marL="0" indent="0">
              <a:buNone/>
              <a:defRPr sz="1800" b="1" baseline="0"/>
            </a:lvl1pPr>
          </a:lstStyle>
          <a:p>
            <a:pPr lvl="0"/>
            <a:r>
              <a:rPr lang="nl-BE" dirty="0"/>
              <a:t>Ondertitel van de uiteenzetting</a:t>
            </a:r>
          </a:p>
        </p:txBody>
      </p:sp>
    </p:spTree>
    <p:extLst>
      <p:ext uri="{BB962C8B-B14F-4D97-AF65-F5344CB8AC3E}">
        <p14:creationId xmlns:p14="http://schemas.microsoft.com/office/powerpoint/2010/main" val="1553414173"/>
      </p:ext>
    </p:extLst>
  </p:cSld>
  <p:clrMapOvr>
    <a:masterClrMapping/>
  </p:clrMapOvr>
  <p:extLst mod="1">
    <p:ext uri="{DCECCB84-F9BA-43D5-87BE-67443E8EF086}">
      <p15:sldGuideLst xmlns:p15="http://schemas.microsoft.com/office/powerpoint/2012/main">
        <p15:guide id="1" orient="horz" pos="1457">
          <p15:clr>
            <a:srgbClr val="FBAE40"/>
          </p15:clr>
        </p15:guide>
        <p15:guide id="2" orient="horz" pos="28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ordeaux-paarse balken">
    <p:spTree>
      <p:nvGrpSpPr>
        <p:cNvPr id="1" name=""/>
        <p:cNvGrpSpPr/>
        <p:nvPr/>
      </p:nvGrpSpPr>
      <p:grpSpPr>
        <a:xfrm>
          <a:off x="0" y="0"/>
          <a:ext cx="0" cy="0"/>
          <a:chOff x="0" y="0"/>
          <a:chExt cx="0" cy="0"/>
        </a:xfrm>
      </p:grpSpPr>
      <p:sp>
        <p:nvSpPr>
          <p:cNvPr id="15" name="Tijdelijke aanduiding voor afbeelding 2"/>
          <p:cNvSpPr>
            <a:spLocks noGrp="1"/>
          </p:cNvSpPr>
          <p:nvPr>
            <p:ph type="pic" sz="quarter" idx="29" hasCustomPrompt="1"/>
          </p:nvPr>
        </p:nvSpPr>
        <p:spPr>
          <a:xfrm>
            <a:off x="480000" y="1392390"/>
            <a:ext cx="11232000" cy="1445222"/>
          </a:xfrm>
          <a:prstGeom prst="roundRect">
            <a:avLst>
              <a:gd name="adj" fmla="val 0"/>
            </a:avLst>
          </a:prstGeom>
          <a:noFill/>
        </p:spPr>
        <p:txBody>
          <a:bodyPr lIns="90000" tIns="54000">
            <a:sp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solidFill>
                <a:latin typeface="+mn-l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br>
              <a:rPr lang="nl-BE" dirty="0"/>
            </a:br>
            <a:endParaRPr lang="en-GB" dirty="0"/>
          </a:p>
        </p:txBody>
      </p:sp>
      <p:sp>
        <p:nvSpPr>
          <p:cNvPr id="6" name="Text Placeholder 5"/>
          <p:cNvSpPr>
            <a:spLocks noGrp="1"/>
          </p:cNvSpPr>
          <p:nvPr>
            <p:ph type="body" sz="quarter" idx="33" hasCustomPrompt="1"/>
          </p:nvPr>
        </p:nvSpPr>
        <p:spPr>
          <a:xfrm>
            <a:off x="480001" y="3941602"/>
            <a:ext cx="4457331" cy="384005"/>
          </a:xfrm>
          <a:prstGeom prst="rect">
            <a:avLst/>
          </a:prstGeom>
          <a:solidFill>
            <a:schemeClr val="accent2"/>
          </a:solidFill>
        </p:spPr>
        <p:txBody>
          <a:bodyPr wrap="none" lIns="90000" tIns="72000" bIns="72000" anchor="ctr">
            <a:spAutoFit/>
          </a:bodyPr>
          <a:lstStyle>
            <a:lvl1pPr marL="0" indent="0">
              <a:buNone/>
              <a:defRPr sz="1800" b="0" cap="none" baseline="0">
                <a:solidFill>
                  <a:schemeClr val="bg2"/>
                </a:solidFill>
                <a:latin typeface="+mj-lt"/>
              </a:defRPr>
            </a:lvl1pPr>
          </a:lstStyle>
          <a:p>
            <a:pPr lvl="0"/>
            <a:r>
              <a:rPr lang="en-US" dirty="0"/>
              <a:t>GEBRUIK DE BORDEAUX-PAARSE BALKEN</a:t>
            </a:r>
          </a:p>
        </p:txBody>
      </p:sp>
      <p:sp>
        <p:nvSpPr>
          <p:cNvPr id="11" name="Text Placeholder 5"/>
          <p:cNvSpPr>
            <a:spLocks noGrp="1"/>
          </p:cNvSpPr>
          <p:nvPr>
            <p:ph type="body" sz="quarter" idx="34" hasCustomPrompt="1"/>
          </p:nvPr>
        </p:nvSpPr>
        <p:spPr>
          <a:xfrm>
            <a:off x="480001" y="4371655"/>
            <a:ext cx="3080031" cy="384005"/>
          </a:xfrm>
          <a:prstGeom prst="rect">
            <a:avLst/>
          </a:prstGeom>
          <a:solidFill>
            <a:schemeClr val="accent2"/>
          </a:solidFill>
        </p:spPr>
        <p:txBody>
          <a:bodyPr wrap="none" lIns="90000" tIns="72000" bIns="72000" anchor="ctr">
            <a:spAutoFit/>
          </a:bodyPr>
          <a:lstStyle>
            <a:lvl1pPr marL="0" indent="0">
              <a:buNone/>
              <a:defRPr sz="1800" b="0" cap="none" baseline="0">
                <a:solidFill>
                  <a:schemeClr val="bg2"/>
                </a:solidFill>
                <a:latin typeface="+mj-lt"/>
              </a:defRPr>
            </a:lvl1pPr>
          </a:lstStyle>
          <a:p>
            <a:pPr lvl="0"/>
            <a:r>
              <a:rPr lang="en-US" dirty="0"/>
              <a:t>OM BELANGERIJKE INHOUD</a:t>
            </a:r>
          </a:p>
        </p:txBody>
      </p:sp>
      <p:sp>
        <p:nvSpPr>
          <p:cNvPr id="12" name="Text Placeholder 5"/>
          <p:cNvSpPr>
            <a:spLocks noGrp="1"/>
          </p:cNvSpPr>
          <p:nvPr>
            <p:ph type="body" sz="quarter" idx="35" hasCustomPrompt="1"/>
          </p:nvPr>
        </p:nvSpPr>
        <p:spPr>
          <a:xfrm>
            <a:off x="480001" y="4812217"/>
            <a:ext cx="2058725" cy="384005"/>
          </a:xfrm>
          <a:prstGeom prst="rect">
            <a:avLst/>
          </a:prstGeom>
          <a:solidFill>
            <a:schemeClr val="accent2"/>
          </a:solidFill>
        </p:spPr>
        <p:txBody>
          <a:bodyPr wrap="none" lIns="90000" tIns="72000" bIns="72000" anchor="ctr">
            <a:spAutoFit/>
          </a:bodyPr>
          <a:lstStyle>
            <a:lvl1pPr marL="0" indent="0">
              <a:buNone/>
              <a:defRPr sz="1800" b="0" cap="none" baseline="0">
                <a:solidFill>
                  <a:schemeClr val="bg2"/>
                </a:solidFill>
                <a:latin typeface="+mj-lt"/>
              </a:defRPr>
            </a:lvl1pPr>
          </a:lstStyle>
          <a:p>
            <a:pPr lvl="0"/>
            <a:r>
              <a:rPr lang="en-US" dirty="0"/>
              <a:t>TE ACCENTUEREN</a:t>
            </a:r>
          </a:p>
        </p:txBody>
      </p:sp>
    </p:spTree>
    <p:extLst>
      <p:ext uri="{BB962C8B-B14F-4D97-AF65-F5344CB8AC3E}">
        <p14:creationId xmlns:p14="http://schemas.microsoft.com/office/powerpoint/2010/main" val="384731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bordeaux-paarse balken">
    <p:spTree>
      <p:nvGrpSpPr>
        <p:cNvPr id="1" name=""/>
        <p:cNvGrpSpPr/>
        <p:nvPr/>
      </p:nvGrpSpPr>
      <p:grpSpPr>
        <a:xfrm>
          <a:off x="0" y="0"/>
          <a:ext cx="0" cy="0"/>
          <a:chOff x="0" y="0"/>
          <a:chExt cx="0" cy="0"/>
        </a:xfrm>
      </p:grpSpPr>
      <p:sp>
        <p:nvSpPr>
          <p:cNvPr id="3" name="Tijdelijke aanduiding voor afbeelding 2"/>
          <p:cNvSpPr>
            <a:spLocks noGrp="1"/>
          </p:cNvSpPr>
          <p:nvPr>
            <p:ph type="pic" sz="quarter" idx="36" hasCustomPrompt="1"/>
          </p:nvPr>
        </p:nvSpPr>
        <p:spPr>
          <a:xfrm>
            <a:off x="0" y="0"/>
            <a:ext cx="12192000" cy="6858000"/>
          </a:xfrm>
          <a:prstGeom prst="rect">
            <a:avLst/>
          </a:prstGeom>
        </p:spPr>
        <p:txBody>
          <a:bodyPr>
            <a:normAutofit/>
          </a:bodyPr>
          <a:lstStyle>
            <a:lvl1pPr marL="0" indent="0">
              <a:buNone/>
              <a:defRPr sz="1200" i="1"/>
            </a:lvl1pPr>
          </a:lstStyle>
          <a:p>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br>
              <a:rPr lang="nl-BE" dirty="0"/>
            </a:br>
            <a:endParaRPr lang="nl-BE" dirty="0"/>
          </a:p>
          <a:p>
            <a:endParaRPr lang="nl-BE" dirty="0"/>
          </a:p>
        </p:txBody>
      </p:sp>
      <p:sp>
        <p:nvSpPr>
          <p:cNvPr id="6" name="Text Placeholder 5"/>
          <p:cNvSpPr>
            <a:spLocks noGrp="1"/>
          </p:cNvSpPr>
          <p:nvPr>
            <p:ph type="body" sz="quarter" idx="33" hasCustomPrompt="1"/>
          </p:nvPr>
        </p:nvSpPr>
        <p:spPr>
          <a:xfrm>
            <a:off x="480001" y="3941602"/>
            <a:ext cx="4457331" cy="384005"/>
          </a:xfrm>
          <a:prstGeom prst="rect">
            <a:avLst/>
          </a:prstGeom>
          <a:solidFill>
            <a:schemeClr val="accent2"/>
          </a:solidFill>
        </p:spPr>
        <p:txBody>
          <a:bodyPr wrap="none" lIns="90000" tIns="72000" bIns="72000" anchor="ctr">
            <a:spAutoFit/>
          </a:bodyPr>
          <a:lstStyle>
            <a:lvl1pPr marL="0" indent="0">
              <a:buNone/>
              <a:defRPr sz="1800" b="0" cap="none" baseline="0">
                <a:solidFill>
                  <a:schemeClr val="bg2"/>
                </a:solidFill>
                <a:latin typeface="+mj-lt"/>
              </a:defRPr>
            </a:lvl1pPr>
          </a:lstStyle>
          <a:p>
            <a:pPr lvl="0"/>
            <a:r>
              <a:rPr lang="en-US" dirty="0"/>
              <a:t>GEBRUIK DE BORDEAUX-PAARSE BALKEN</a:t>
            </a:r>
          </a:p>
        </p:txBody>
      </p:sp>
      <p:sp>
        <p:nvSpPr>
          <p:cNvPr id="11" name="Text Placeholder 5"/>
          <p:cNvSpPr>
            <a:spLocks noGrp="1"/>
          </p:cNvSpPr>
          <p:nvPr>
            <p:ph type="body" sz="quarter" idx="34" hasCustomPrompt="1"/>
          </p:nvPr>
        </p:nvSpPr>
        <p:spPr>
          <a:xfrm>
            <a:off x="480001" y="4371655"/>
            <a:ext cx="3080031" cy="384005"/>
          </a:xfrm>
          <a:prstGeom prst="rect">
            <a:avLst/>
          </a:prstGeom>
          <a:solidFill>
            <a:schemeClr val="accent2"/>
          </a:solidFill>
        </p:spPr>
        <p:txBody>
          <a:bodyPr wrap="none" lIns="90000" tIns="72000" bIns="72000" anchor="ctr">
            <a:spAutoFit/>
          </a:bodyPr>
          <a:lstStyle>
            <a:lvl1pPr marL="0" indent="0">
              <a:buNone/>
              <a:defRPr sz="1800" b="0" cap="none" baseline="0">
                <a:solidFill>
                  <a:schemeClr val="bg2"/>
                </a:solidFill>
                <a:latin typeface="+mj-lt"/>
              </a:defRPr>
            </a:lvl1pPr>
          </a:lstStyle>
          <a:p>
            <a:pPr lvl="0"/>
            <a:r>
              <a:rPr lang="en-US" dirty="0"/>
              <a:t>OM BELANGERIJKE INHOUD</a:t>
            </a:r>
          </a:p>
        </p:txBody>
      </p:sp>
      <p:sp>
        <p:nvSpPr>
          <p:cNvPr id="12" name="Text Placeholder 5"/>
          <p:cNvSpPr>
            <a:spLocks noGrp="1"/>
          </p:cNvSpPr>
          <p:nvPr>
            <p:ph type="body" sz="quarter" idx="35" hasCustomPrompt="1"/>
          </p:nvPr>
        </p:nvSpPr>
        <p:spPr>
          <a:xfrm>
            <a:off x="480001" y="4812217"/>
            <a:ext cx="2058725" cy="384005"/>
          </a:xfrm>
          <a:prstGeom prst="rect">
            <a:avLst/>
          </a:prstGeom>
          <a:solidFill>
            <a:schemeClr val="accent2"/>
          </a:solidFill>
        </p:spPr>
        <p:txBody>
          <a:bodyPr wrap="none" lIns="90000" tIns="72000" bIns="72000" anchor="ctr">
            <a:spAutoFit/>
          </a:bodyPr>
          <a:lstStyle>
            <a:lvl1pPr marL="0" indent="0">
              <a:buNone/>
              <a:defRPr sz="1800" b="0" cap="none" baseline="0">
                <a:solidFill>
                  <a:schemeClr val="bg2"/>
                </a:solidFill>
                <a:latin typeface="+mj-lt"/>
              </a:defRPr>
            </a:lvl1pPr>
          </a:lstStyle>
          <a:p>
            <a:pPr lvl="0"/>
            <a:r>
              <a:rPr lang="en-US" dirty="0"/>
              <a:t>TE ACCENTUEREN</a:t>
            </a:r>
          </a:p>
        </p:txBody>
      </p:sp>
    </p:spTree>
    <p:extLst>
      <p:ext uri="{BB962C8B-B14F-4D97-AF65-F5344CB8AC3E}">
        <p14:creationId xmlns:p14="http://schemas.microsoft.com/office/powerpoint/2010/main" val="1307731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6" name="Text Placeholder 8"/>
          <p:cNvSpPr>
            <a:spLocks noGrp="1"/>
          </p:cNvSpPr>
          <p:nvPr>
            <p:ph type="body" sz="quarter" idx="25" hasCustomPrompt="1"/>
          </p:nvPr>
        </p:nvSpPr>
        <p:spPr>
          <a:xfrm>
            <a:off x="1209939" y="4019221"/>
            <a:ext cx="9642784" cy="318924"/>
          </a:xfrm>
          <a:prstGeom prst="rect">
            <a:avLst/>
          </a:prstGeom>
          <a:noFill/>
        </p:spPr>
        <p:txBody>
          <a:bodyPr wrap="square" lIns="0" tIns="36000" bIns="36000">
            <a:spAutoFit/>
          </a:bodyPr>
          <a:lstStyle>
            <a:lvl1pPr marL="0" indent="0" algn="r">
              <a:spcBef>
                <a:spcPts val="0"/>
              </a:spcBef>
              <a:spcAft>
                <a:spcPts val="0"/>
              </a:spcAft>
              <a:buNone/>
              <a:defRPr sz="1600" spc="100" baseline="0">
                <a:solidFill>
                  <a:schemeClr val="accent2"/>
                </a:solidFill>
                <a:latin typeface="+mj-lt"/>
              </a:defRPr>
            </a:lvl1pPr>
          </a:lstStyle>
          <a:p>
            <a:pPr lvl="0"/>
            <a:r>
              <a:rPr lang="nl-BE" dirty="0"/>
              <a:t>bron citaat</a:t>
            </a:r>
            <a:endParaRPr lang="en-GB" dirty="0"/>
          </a:p>
        </p:txBody>
      </p:sp>
      <p:sp>
        <p:nvSpPr>
          <p:cNvPr id="9" name="Text Placeholder 8"/>
          <p:cNvSpPr>
            <a:spLocks noGrp="1"/>
          </p:cNvSpPr>
          <p:nvPr>
            <p:ph type="body" sz="quarter" idx="29" hasCustomPrompt="1"/>
          </p:nvPr>
        </p:nvSpPr>
        <p:spPr>
          <a:xfrm>
            <a:off x="1209940" y="3141789"/>
            <a:ext cx="9642785" cy="508720"/>
          </a:xfrm>
          <a:prstGeom prst="rect">
            <a:avLst/>
          </a:prstGeom>
          <a:noFill/>
        </p:spPr>
        <p:txBody>
          <a:bodyPr wrap="square" lIns="0" tIns="36000" bIns="36000" anchor="b">
            <a:spAutoFit/>
          </a:bodyPr>
          <a:lstStyle>
            <a:lvl1pPr marL="0" indent="0" algn="r">
              <a:lnSpc>
                <a:spcPts val="3400"/>
              </a:lnSpc>
              <a:spcBef>
                <a:spcPts val="0"/>
              </a:spcBef>
              <a:spcAft>
                <a:spcPts val="0"/>
              </a:spcAft>
              <a:buNone/>
              <a:defRPr sz="3200" b="1" cap="none" spc="100" baseline="0">
                <a:solidFill>
                  <a:schemeClr val="accent2"/>
                </a:solidFill>
                <a:latin typeface="+mn-lt"/>
              </a:defRPr>
            </a:lvl1pPr>
          </a:lstStyle>
          <a:p>
            <a:pPr lvl="0"/>
            <a:r>
              <a:rPr lang="nl-BE" dirty="0"/>
              <a:t>plaats hier een citaat</a:t>
            </a:r>
            <a:endParaRPr lang="en-GB" dirty="0"/>
          </a:p>
        </p:txBody>
      </p:sp>
      <p:cxnSp>
        <p:nvCxnSpPr>
          <p:cNvPr id="40" name="Straight Connector 39"/>
          <p:cNvCxnSpPr/>
          <p:nvPr/>
        </p:nvCxnSpPr>
        <p:spPr>
          <a:xfrm>
            <a:off x="1" y="3661004"/>
            <a:ext cx="10852724" cy="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cxnSp>
        <p:nvCxnSpPr>
          <p:cNvPr id="11" name="Straight Connector 39"/>
          <p:cNvCxnSpPr/>
          <p:nvPr userDrawn="1"/>
        </p:nvCxnSpPr>
        <p:spPr>
          <a:xfrm>
            <a:off x="1" y="3661004"/>
            <a:ext cx="10852724" cy="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19680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480000" y="1070269"/>
            <a:ext cx="11232000" cy="5418000"/>
          </a:xfrm>
          <a:prstGeom prst="roundRect">
            <a:avLst>
              <a:gd name="adj" fmla="val 0"/>
            </a:avLst>
          </a:prstGeom>
        </p:spPr>
        <p:txBody>
          <a:bodyPr lIns="90000" tIns="4392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solidFill>
                  <a:schemeClr val="tx1">
                    <a:lumMod val="65000"/>
                    <a:lumOff val="35000"/>
                  </a:schemeClr>
                </a:solidFill>
                <a:latin typeface="Tahoma" panose="020B0604030504040204" pitchFamily="34" charset="0"/>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in te voegen</a:t>
            </a:r>
            <a:br>
              <a:rPr lang="nl-BE" dirty="0"/>
            </a:br>
            <a:r>
              <a:rPr lang="nl-BE" dirty="0">
                <a:latin typeface="Calibri" panose="020F0502020204030204" pitchFamily="34" charset="0"/>
              </a:rPr>
              <a:t>&gt; tabblad invoegen</a:t>
            </a:r>
            <a:br>
              <a:rPr lang="nl-BE" dirty="0">
                <a:latin typeface="Calibri" panose="020F0502020204030204" pitchFamily="34" charset="0"/>
              </a:rPr>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endParaRPr lang="en-GB" dirty="0"/>
          </a:p>
        </p:txBody>
      </p:sp>
      <p:sp>
        <p:nvSpPr>
          <p:cNvPr id="4" name="Text Placeholder 8"/>
          <p:cNvSpPr>
            <a:spLocks noGrp="1"/>
          </p:cNvSpPr>
          <p:nvPr>
            <p:ph type="body" sz="quarter" idx="23" hasCustomPrompt="1"/>
          </p:nvPr>
        </p:nvSpPr>
        <p:spPr>
          <a:xfrm>
            <a:off x="889904" y="2221858"/>
            <a:ext cx="5858099" cy="442035"/>
          </a:xfrm>
          <a:prstGeom prst="rect">
            <a:avLst/>
          </a:prstGeom>
          <a:solidFill>
            <a:schemeClr val="accent2"/>
          </a:solidFill>
        </p:spPr>
        <p:txBody>
          <a:bodyPr wrap="none" tIns="36000" bIns="36000">
            <a:spAutoFit/>
          </a:bodyPr>
          <a:lstStyle>
            <a:lvl1pPr marL="0" indent="0">
              <a:spcBef>
                <a:spcPts val="0"/>
              </a:spcBef>
              <a:spcAft>
                <a:spcPts val="0"/>
              </a:spcAft>
              <a:buNone/>
              <a:defRPr sz="2400" cap="all" spc="100" baseline="0">
                <a:solidFill>
                  <a:schemeClr val="bg2"/>
                </a:solidFill>
                <a:latin typeface="+mj-lt"/>
              </a:defRPr>
            </a:lvl1pPr>
          </a:lstStyle>
          <a:p>
            <a:pPr lvl="0"/>
            <a:r>
              <a:rPr lang="nl-BE" dirty="0"/>
              <a:t>pas de puntgrootte </a:t>
            </a:r>
            <a:r>
              <a:rPr lang="nl-BE" dirty="0" err="1"/>
              <a:t>zonodig</a:t>
            </a:r>
            <a:r>
              <a:rPr lang="nl-BE" dirty="0"/>
              <a:t> aan</a:t>
            </a:r>
            <a:endParaRPr lang="en-GB" dirty="0"/>
          </a:p>
        </p:txBody>
      </p:sp>
      <p:sp>
        <p:nvSpPr>
          <p:cNvPr id="5" name="Text Placeholder 8"/>
          <p:cNvSpPr>
            <a:spLocks noGrp="1"/>
          </p:cNvSpPr>
          <p:nvPr>
            <p:ph type="body" sz="quarter" idx="24" hasCustomPrompt="1"/>
          </p:nvPr>
        </p:nvSpPr>
        <p:spPr>
          <a:xfrm>
            <a:off x="889903" y="2723123"/>
            <a:ext cx="3830044" cy="442035"/>
          </a:xfrm>
          <a:prstGeom prst="rect">
            <a:avLst/>
          </a:prstGeom>
          <a:solidFill>
            <a:schemeClr val="accent2"/>
          </a:solidFill>
        </p:spPr>
        <p:txBody>
          <a:bodyPr wrap="none" tIns="36000" bIns="36000">
            <a:spAutoFit/>
          </a:bodyPr>
          <a:lstStyle>
            <a:lvl1pPr marL="0" indent="0">
              <a:spcBef>
                <a:spcPts val="0"/>
              </a:spcBef>
              <a:spcAft>
                <a:spcPts val="0"/>
              </a:spcAft>
              <a:buNone/>
              <a:defRPr sz="2400" cap="all" spc="100" baseline="0">
                <a:solidFill>
                  <a:schemeClr val="bg2"/>
                </a:solidFill>
                <a:latin typeface="+mj-lt"/>
              </a:defRPr>
            </a:lvl1pPr>
          </a:lstStyle>
          <a:p>
            <a:pPr lvl="0"/>
            <a:r>
              <a:rPr lang="nl-BE" dirty="0"/>
              <a:t>verwijder de balken </a:t>
            </a:r>
            <a:endParaRPr lang="en-GB" dirty="0"/>
          </a:p>
        </p:txBody>
      </p:sp>
      <p:sp>
        <p:nvSpPr>
          <p:cNvPr id="6" name="Text Placeholder 8"/>
          <p:cNvSpPr>
            <a:spLocks noGrp="1"/>
          </p:cNvSpPr>
          <p:nvPr>
            <p:ph type="body" sz="quarter" idx="25" hasCustomPrompt="1"/>
          </p:nvPr>
        </p:nvSpPr>
        <p:spPr>
          <a:xfrm>
            <a:off x="889903" y="4567244"/>
            <a:ext cx="1295055" cy="318924"/>
          </a:xfrm>
          <a:prstGeom prst="rect">
            <a:avLst/>
          </a:prstGeom>
          <a:solidFill>
            <a:schemeClr val="accent2"/>
          </a:solidFill>
        </p:spPr>
        <p:txBody>
          <a:bodyPr wrap="none" tIns="36000" bIns="36000">
            <a:spAutoFit/>
          </a:bodyPr>
          <a:lstStyle>
            <a:lvl1pPr marL="0" indent="0">
              <a:spcBef>
                <a:spcPts val="0"/>
              </a:spcBef>
              <a:spcAft>
                <a:spcPts val="0"/>
              </a:spcAft>
              <a:buNone/>
              <a:defRPr sz="1600" spc="100" baseline="0">
                <a:solidFill>
                  <a:schemeClr val="bg2"/>
                </a:solidFill>
                <a:latin typeface="+mj-lt"/>
              </a:defRPr>
            </a:lvl1pPr>
          </a:lstStyle>
          <a:p>
            <a:pPr lvl="0"/>
            <a:r>
              <a:rPr lang="nl-BE" dirty="0"/>
              <a:t>bron citaat</a:t>
            </a:r>
            <a:endParaRPr lang="en-GB" dirty="0"/>
          </a:p>
        </p:txBody>
      </p:sp>
      <p:sp>
        <p:nvSpPr>
          <p:cNvPr id="7" name="Text Placeholder 8"/>
          <p:cNvSpPr>
            <a:spLocks noGrp="1"/>
          </p:cNvSpPr>
          <p:nvPr>
            <p:ph type="body" sz="quarter" idx="27" hasCustomPrompt="1"/>
          </p:nvPr>
        </p:nvSpPr>
        <p:spPr>
          <a:xfrm>
            <a:off x="889904" y="3224388"/>
            <a:ext cx="4007720" cy="442035"/>
          </a:xfrm>
          <a:prstGeom prst="rect">
            <a:avLst/>
          </a:prstGeom>
          <a:solidFill>
            <a:schemeClr val="accent2"/>
          </a:solidFill>
        </p:spPr>
        <p:txBody>
          <a:bodyPr wrap="none" tIns="36000" bIns="36000">
            <a:spAutoFit/>
          </a:bodyPr>
          <a:lstStyle>
            <a:lvl1pPr marL="0" indent="0">
              <a:spcBef>
                <a:spcPts val="0"/>
              </a:spcBef>
              <a:spcAft>
                <a:spcPts val="0"/>
              </a:spcAft>
              <a:buNone/>
              <a:defRPr sz="2400" cap="all" spc="100" baseline="0">
                <a:solidFill>
                  <a:schemeClr val="bg2"/>
                </a:solidFill>
                <a:latin typeface="+mj-lt"/>
              </a:defRPr>
            </a:lvl1pPr>
          </a:lstStyle>
          <a:p>
            <a:pPr lvl="0"/>
            <a:r>
              <a:rPr lang="nl-BE" dirty="0"/>
              <a:t>die je niet nodig hebt</a:t>
            </a:r>
            <a:endParaRPr lang="en-GB" dirty="0"/>
          </a:p>
        </p:txBody>
      </p:sp>
      <p:sp>
        <p:nvSpPr>
          <p:cNvPr id="8" name="Text Placeholder 8"/>
          <p:cNvSpPr>
            <a:spLocks noGrp="1"/>
          </p:cNvSpPr>
          <p:nvPr>
            <p:ph type="body" sz="quarter" idx="28" hasCustomPrompt="1"/>
          </p:nvPr>
        </p:nvSpPr>
        <p:spPr>
          <a:xfrm>
            <a:off x="889903" y="3725652"/>
            <a:ext cx="2013841" cy="442035"/>
          </a:xfrm>
          <a:prstGeom prst="rect">
            <a:avLst/>
          </a:prstGeom>
          <a:solidFill>
            <a:schemeClr val="accent2"/>
          </a:solidFill>
        </p:spPr>
        <p:txBody>
          <a:bodyPr wrap="none" tIns="36000" bIns="36000">
            <a:spAutoFit/>
          </a:bodyPr>
          <a:lstStyle>
            <a:lvl1pPr marL="0" indent="0">
              <a:spcBef>
                <a:spcPts val="0"/>
              </a:spcBef>
              <a:spcAft>
                <a:spcPts val="0"/>
              </a:spcAft>
              <a:buNone/>
              <a:defRPr sz="2400" cap="all" spc="100" baseline="0">
                <a:solidFill>
                  <a:schemeClr val="bg2"/>
                </a:solidFill>
                <a:latin typeface="+mj-lt"/>
              </a:defRPr>
            </a:lvl1pPr>
          </a:lstStyle>
          <a:p>
            <a:pPr lvl="0"/>
            <a:r>
              <a:rPr lang="nl-BE" dirty="0"/>
              <a:t>extra balk</a:t>
            </a:r>
            <a:endParaRPr lang="en-GB" dirty="0"/>
          </a:p>
        </p:txBody>
      </p:sp>
      <p:sp>
        <p:nvSpPr>
          <p:cNvPr id="9" name="Text Placeholder 8"/>
          <p:cNvSpPr>
            <a:spLocks noGrp="1"/>
          </p:cNvSpPr>
          <p:nvPr>
            <p:ph type="body" sz="quarter" idx="29" hasCustomPrompt="1"/>
          </p:nvPr>
        </p:nvSpPr>
        <p:spPr>
          <a:xfrm>
            <a:off x="889903" y="1720593"/>
            <a:ext cx="4004514" cy="442035"/>
          </a:xfrm>
          <a:prstGeom prst="rect">
            <a:avLst/>
          </a:prstGeom>
          <a:solidFill>
            <a:schemeClr val="accent2"/>
          </a:solidFill>
        </p:spPr>
        <p:txBody>
          <a:bodyPr wrap="none" tIns="36000" bIns="36000">
            <a:spAutoFit/>
          </a:bodyPr>
          <a:lstStyle>
            <a:lvl1pPr marL="0" indent="0">
              <a:spcBef>
                <a:spcPts val="0"/>
              </a:spcBef>
              <a:spcAft>
                <a:spcPts val="0"/>
              </a:spcAft>
              <a:buNone/>
              <a:defRPr sz="2400" cap="all" spc="100" baseline="0">
                <a:solidFill>
                  <a:schemeClr val="bg2"/>
                </a:solidFill>
                <a:latin typeface="+mj-lt"/>
              </a:defRPr>
            </a:lvl1pPr>
          </a:lstStyle>
          <a:p>
            <a:pPr lvl="0"/>
            <a:r>
              <a:rPr lang="nl-BE" dirty="0"/>
              <a:t>PLAATS HIER EEN CITAAT</a:t>
            </a:r>
            <a:endParaRPr lang="en-GB" dirty="0"/>
          </a:p>
        </p:txBody>
      </p:sp>
    </p:spTree>
    <p:extLst>
      <p:ext uri="{BB962C8B-B14F-4D97-AF65-F5344CB8AC3E}">
        <p14:creationId xmlns:p14="http://schemas.microsoft.com/office/powerpoint/2010/main" val="1393558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6"/>
          <p:cNvSpPr>
            <a:spLocks noGrp="1"/>
          </p:cNvSpPr>
          <p:nvPr>
            <p:ph type="media" sz="quarter" idx="11" hasCustomPrompt="1"/>
          </p:nvPr>
        </p:nvSpPr>
        <p:spPr>
          <a:xfrm>
            <a:off x="480000" y="1749600"/>
            <a:ext cx="11232000" cy="4726800"/>
          </a:xfrm>
          <a:prstGeom prst="rect">
            <a:avLst/>
          </a:prstGeom>
          <a:solidFill>
            <a:schemeClr val="bg2"/>
          </a:solidFill>
        </p:spPr>
        <p:txBody>
          <a:bodyPr lIns="90000" tIns="46800">
            <a:noAutofit/>
          </a:bodyPr>
          <a:lstStyle>
            <a:lvl1pPr marL="0" indent="0">
              <a:lnSpc>
                <a:spcPct val="100000"/>
              </a:lnSpc>
              <a:spcBef>
                <a:spcPts val="0"/>
              </a:spcBef>
              <a:spcAft>
                <a:spcPts val="0"/>
              </a:spcAft>
              <a:buNone/>
              <a:defRPr sz="1200" i="1" baseline="0">
                <a:solidFill>
                  <a:schemeClr val="tx1"/>
                </a:solidFill>
                <a:latin typeface="+mn-lt"/>
              </a:defRPr>
            </a:lvl1pPr>
          </a:lstStyle>
          <a:p>
            <a:r>
              <a:rPr lang="nl-BE" dirty="0"/>
              <a:t>WERKWIJZE 1 </a:t>
            </a:r>
            <a:br>
              <a:rPr lang="nl-BE" dirty="0"/>
            </a:br>
            <a:r>
              <a:rPr lang="nl-BE" dirty="0"/>
              <a:t>1 ga naar een website (Youtube,Howest,…), kies een fimpje, klik op de rechtermuisknop en kopieer de insluitcode</a:t>
            </a:r>
            <a:br>
              <a:rPr lang="nl-BE" dirty="0"/>
            </a:br>
            <a:r>
              <a:rPr lang="nl-BE" dirty="0"/>
              <a:t>2 klik op het video icoon en kies ‘from a video embed code’, plak de code in het kader en klik op enter.</a:t>
            </a:r>
            <a:br>
              <a:rPr lang="nl-BE" dirty="0"/>
            </a:br>
            <a:r>
              <a:rPr lang="nl-BE" dirty="0"/>
              <a:t>3 Controleer of de video werkelijk afspeelt in de Slide Show weergave. </a:t>
            </a:r>
            <a:br>
              <a:rPr lang="nl-BE" dirty="0"/>
            </a:br>
            <a:r>
              <a:rPr lang="nl-BE" dirty="0"/>
              <a:t>WERKWIJZE 2 </a:t>
            </a:r>
            <a:br>
              <a:rPr lang="nl-BE" dirty="0"/>
            </a:br>
            <a:r>
              <a:rPr lang="nl-BE" dirty="0"/>
              <a:t>1 klik op bestand – kies opties – lint aanpassen. Plaats een  vinkje bij het tabblad Ontwikkelaars (rechter kolom)</a:t>
            </a:r>
            <a:br>
              <a:rPr lang="nl-BE" dirty="0"/>
            </a:br>
            <a:r>
              <a:rPr lang="nl-BE" dirty="0"/>
              <a:t>2 ga naar het tabblad Ontwikkelaars en kies ‘meer besturingselementen’</a:t>
            </a:r>
            <a:br>
              <a:rPr lang="nl-BE" dirty="0"/>
            </a:br>
            <a:r>
              <a:rPr lang="nl-BE" dirty="0"/>
              <a:t>3 Selecteer Shockwave Flash Object uit de lijst. Houd de rechtermuisknop in en maak een kader voor </a:t>
            </a:r>
            <a:br>
              <a:rPr lang="nl-BE" dirty="0"/>
            </a:br>
            <a:r>
              <a:rPr lang="nl-BE" dirty="0"/>
              <a:t>de film aan op je dia. </a:t>
            </a:r>
            <a:br>
              <a:rPr lang="nl-BE" dirty="0"/>
            </a:br>
            <a:r>
              <a:rPr lang="nl-BE" dirty="0"/>
              <a:t>4 kies op het tabblad ‘ontwikkelaars’ de optie ‘eigenschappen’</a:t>
            </a:r>
            <a:br>
              <a:rPr lang="nl-BE" dirty="0"/>
            </a:br>
            <a:r>
              <a:rPr lang="nl-BE" dirty="0"/>
              <a:t>5 Open Internet Explorer en </a:t>
            </a:r>
            <a:r>
              <a:rPr lang="nl-BE" dirty="0" err="1"/>
              <a:t>Youtube</a:t>
            </a:r>
            <a:r>
              <a:rPr lang="nl-BE" dirty="0"/>
              <a:t> en ga naar het filmpje toe. Kopieer de URL van het filmpje in de adresbalk bovenaan en plak dit in het eigenschappenvenster bij de optie Movie. Let wel: vervang in de gekopieerde tekst ‘</a:t>
            </a:r>
            <a:r>
              <a:rPr lang="nl-BE" dirty="0" err="1"/>
              <a:t>watch?v</a:t>
            </a:r>
            <a:r>
              <a:rPr lang="nl-BE" dirty="0"/>
              <a:t>=‘ door ‘v/’</a:t>
            </a:r>
            <a:br>
              <a:rPr lang="nl-BE" dirty="0"/>
            </a:br>
            <a:r>
              <a:rPr lang="nl-BE" dirty="0"/>
              <a:t>6 start de diavoorstelling</a:t>
            </a:r>
          </a:p>
          <a:p>
            <a:br>
              <a:rPr lang="nl-BE" dirty="0"/>
            </a:br>
            <a:endParaRPr lang="en-GB" dirty="0"/>
          </a:p>
        </p:txBody>
      </p:sp>
      <p:sp>
        <p:nvSpPr>
          <p:cNvPr id="2" name="Titel 1"/>
          <p:cNvSpPr>
            <a:spLocks noGrp="1"/>
          </p:cNvSpPr>
          <p:nvPr>
            <p:ph type="title" hasCustomPrompt="1"/>
          </p:nvPr>
        </p:nvSpPr>
        <p:spPr>
          <a:xfrm>
            <a:off x="480001" y="1260000"/>
            <a:ext cx="3124573" cy="349702"/>
          </a:xfrm>
          <a:prstGeom prst="rect">
            <a:avLst/>
          </a:prstGeom>
        </p:spPr>
        <p:txBody>
          <a:bodyPr/>
          <a:lstStyle>
            <a:lvl1pPr>
              <a:defRPr/>
            </a:lvl1pPr>
          </a:lstStyle>
          <a:p>
            <a:r>
              <a:rPr lang="nl-NL" dirty="0"/>
              <a:t>KERNIDEE VAN DE SLIDE</a:t>
            </a:r>
            <a:endParaRPr lang="nl-BE" dirty="0"/>
          </a:p>
        </p:txBody>
      </p:sp>
    </p:spTree>
    <p:extLst>
      <p:ext uri="{BB962C8B-B14F-4D97-AF65-F5344CB8AC3E}">
        <p14:creationId xmlns:p14="http://schemas.microsoft.com/office/powerpoint/2010/main" val="3562141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57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grpSp>
        <p:nvGrpSpPr>
          <p:cNvPr id="8" name="Groep 7"/>
          <p:cNvGrpSpPr/>
          <p:nvPr userDrawn="1"/>
        </p:nvGrpSpPr>
        <p:grpSpPr>
          <a:xfrm>
            <a:off x="480001" y="4341215"/>
            <a:ext cx="486650" cy="2066340"/>
            <a:chOff x="480001" y="3174763"/>
            <a:chExt cx="761364" cy="3232791"/>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1" y="3998164"/>
              <a:ext cx="761364" cy="762588"/>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01" y="4822789"/>
              <a:ext cx="761364" cy="761364"/>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01" y="5646190"/>
              <a:ext cx="761364" cy="761364"/>
            </a:xfrm>
            <a:prstGeom prst="rect">
              <a:avLst/>
            </a:prstGeom>
          </p:spPr>
        </p:pic>
        <p:pic>
          <p:nvPicPr>
            <p:cNvPr id="6" name="Afbeelding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0001" y="3174763"/>
              <a:ext cx="761364" cy="761364"/>
            </a:xfrm>
            <a:prstGeom prst="rect">
              <a:avLst/>
            </a:prstGeom>
          </p:spPr>
        </p:pic>
      </p:grpSp>
      <p:sp>
        <p:nvSpPr>
          <p:cNvPr id="7" name="Tekstvak 6"/>
          <p:cNvSpPr txBox="1"/>
          <p:nvPr userDrawn="1"/>
        </p:nvSpPr>
        <p:spPr>
          <a:xfrm>
            <a:off x="1036327" y="5981868"/>
            <a:ext cx="4423948" cy="369332"/>
          </a:xfrm>
          <a:prstGeom prst="rect">
            <a:avLst/>
          </a:prstGeom>
          <a:noFill/>
        </p:spPr>
        <p:txBody>
          <a:bodyPr wrap="square" rtlCol="0">
            <a:spAutoFit/>
          </a:bodyPr>
          <a:lstStyle/>
          <a:p>
            <a:r>
              <a:rPr lang="nl-BE" dirty="0">
                <a:hlinkClick r:id="rId6"/>
              </a:rPr>
              <a:t>www.linkedin.com/company/azgroeninge/</a:t>
            </a:r>
            <a:r>
              <a:rPr lang="nl-BE" dirty="0"/>
              <a:t> </a:t>
            </a:r>
          </a:p>
        </p:txBody>
      </p:sp>
      <p:sp>
        <p:nvSpPr>
          <p:cNvPr id="9" name="Rechthoek 8"/>
          <p:cNvSpPr/>
          <p:nvPr userDrawn="1"/>
        </p:nvSpPr>
        <p:spPr>
          <a:xfrm>
            <a:off x="1036327" y="4402178"/>
            <a:ext cx="3213572" cy="369332"/>
          </a:xfrm>
          <a:prstGeom prst="rect">
            <a:avLst/>
          </a:prstGeom>
        </p:spPr>
        <p:txBody>
          <a:bodyPr wrap="none">
            <a:spAutoFit/>
          </a:bodyPr>
          <a:lstStyle/>
          <a:p>
            <a:r>
              <a:rPr lang="nl-BE" dirty="0">
                <a:hlinkClick r:id="rId7"/>
              </a:rPr>
              <a:t>www.twitter.com/azgroeninge</a:t>
            </a:r>
            <a:endParaRPr lang="nl-BE" dirty="0"/>
          </a:p>
        </p:txBody>
      </p:sp>
      <p:sp>
        <p:nvSpPr>
          <p:cNvPr id="10" name="Rechthoek 9"/>
          <p:cNvSpPr/>
          <p:nvPr userDrawn="1"/>
        </p:nvSpPr>
        <p:spPr>
          <a:xfrm>
            <a:off x="1036327" y="4938754"/>
            <a:ext cx="4215769" cy="369332"/>
          </a:xfrm>
          <a:prstGeom prst="rect">
            <a:avLst/>
          </a:prstGeom>
        </p:spPr>
        <p:txBody>
          <a:bodyPr wrap="none">
            <a:spAutoFit/>
          </a:bodyPr>
          <a:lstStyle/>
          <a:p>
            <a:r>
              <a:rPr lang="nl-BE" dirty="0">
                <a:hlinkClick r:id="rId8"/>
              </a:rPr>
              <a:t>www.facebook.com/azgroeningekortrijk</a:t>
            </a:r>
            <a:endParaRPr lang="nl-BE" dirty="0"/>
          </a:p>
        </p:txBody>
      </p:sp>
      <p:sp>
        <p:nvSpPr>
          <p:cNvPr id="11" name="Rechthoek 10"/>
          <p:cNvSpPr/>
          <p:nvPr userDrawn="1"/>
        </p:nvSpPr>
        <p:spPr>
          <a:xfrm>
            <a:off x="1036327" y="5460311"/>
            <a:ext cx="3591496" cy="369332"/>
          </a:xfrm>
          <a:prstGeom prst="rect">
            <a:avLst/>
          </a:prstGeom>
        </p:spPr>
        <p:txBody>
          <a:bodyPr wrap="none">
            <a:spAutoFit/>
          </a:bodyPr>
          <a:lstStyle/>
          <a:p>
            <a:r>
              <a:rPr lang="nl-BE" dirty="0">
                <a:hlinkClick r:id="rId9"/>
              </a:rPr>
              <a:t>www.instagram.com/azgroeninge</a:t>
            </a:r>
            <a:endParaRPr lang="nl-BE" dirty="0"/>
          </a:p>
        </p:txBody>
      </p:sp>
      <p:cxnSp>
        <p:nvCxnSpPr>
          <p:cNvPr id="13" name="Rechte verbindingslijn 12"/>
          <p:cNvCxnSpPr/>
          <p:nvPr userDrawn="1"/>
        </p:nvCxnSpPr>
        <p:spPr>
          <a:xfrm>
            <a:off x="473471" y="1896987"/>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
        <p:nvSpPr>
          <p:cNvPr id="15" name="Tijdelijke aanduiding voor tekst 14"/>
          <p:cNvSpPr>
            <a:spLocks noGrp="1"/>
          </p:cNvSpPr>
          <p:nvPr>
            <p:ph type="body" sz="quarter" idx="10" hasCustomPrompt="1"/>
          </p:nvPr>
        </p:nvSpPr>
        <p:spPr>
          <a:xfrm>
            <a:off x="473471" y="1970860"/>
            <a:ext cx="5422900" cy="657225"/>
          </a:xfrm>
          <a:prstGeom prst="rect">
            <a:avLst/>
          </a:prstGeom>
        </p:spPr>
        <p:txBody>
          <a:bodyPr lIns="0">
            <a:normAutofit/>
          </a:bodyPr>
          <a:lstStyle>
            <a:lvl1pPr marL="0" indent="0">
              <a:buNone/>
              <a:defRPr sz="3200" b="1" baseline="0"/>
            </a:lvl1pPr>
          </a:lstStyle>
          <a:p>
            <a:pPr lvl="0"/>
            <a:r>
              <a:rPr lang="nl-NL" dirty="0"/>
              <a:t>Titel van de uiteenzetting</a:t>
            </a:r>
          </a:p>
        </p:txBody>
      </p:sp>
      <p:sp>
        <p:nvSpPr>
          <p:cNvPr id="14" name="Titel 1"/>
          <p:cNvSpPr txBox="1">
            <a:spLocks/>
          </p:cNvSpPr>
          <p:nvPr userDrawn="1"/>
        </p:nvSpPr>
        <p:spPr>
          <a:xfrm>
            <a:off x="480001" y="3780423"/>
            <a:ext cx="1257075" cy="349702"/>
          </a:xfrm>
          <a:prstGeom prst="rect">
            <a:avLst/>
          </a:prstGeom>
          <a:solidFill>
            <a:schemeClr val="accent2"/>
          </a:solidFill>
        </p:spPr>
        <p:txBody>
          <a:bodyPr vert="horz" wrap="none" lIns="91440" tIns="36000" rIns="91440" bIns="36000" rtlCol="0" anchor="t" anchorCtr="0">
            <a:spAutoFit/>
          </a:bodyPr>
          <a:lstStyle>
            <a:lvl1pPr algn="l" defTabSz="914400" rtl="0" eaLnBrk="1" latinLnBrk="0" hangingPunct="1">
              <a:lnSpc>
                <a:spcPct val="100000"/>
              </a:lnSpc>
              <a:spcBef>
                <a:spcPct val="0"/>
              </a:spcBef>
              <a:buNone/>
              <a:defRPr lang="nl-BE" sz="1800" b="1" i="0" kern="1200" cap="none" spc="0" baseline="0">
                <a:solidFill>
                  <a:schemeClr val="bg2"/>
                </a:solidFill>
                <a:latin typeface="+mj-lt"/>
                <a:ea typeface="+mn-ea"/>
                <a:cs typeface="+mn-cs"/>
              </a:defRPr>
            </a:lvl1pPr>
          </a:lstStyle>
          <a:p>
            <a:r>
              <a:rPr lang="nl-NL"/>
              <a:t>Volg ons:</a:t>
            </a:r>
            <a:endParaRPr lang="nl-NL" dirty="0"/>
          </a:p>
        </p:txBody>
      </p:sp>
    </p:spTree>
    <p:extLst>
      <p:ext uri="{BB962C8B-B14F-4D97-AF65-F5344CB8AC3E}">
        <p14:creationId xmlns:p14="http://schemas.microsoft.com/office/powerpoint/2010/main" val="188904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slide">
    <p:spTree>
      <p:nvGrpSpPr>
        <p:cNvPr id="1" name=""/>
        <p:cNvGrpSpPr/>
        <p:nvPr/>
      </p:nvGrpSpPr>
      <p:grpSpPr>
        <a:xfrm>
          <a:off x="0" y="0"/>
          <a:ext cx="0" cy="0"/>
          <a:chOff x="0" y="0"/>
          <a:chExt cx="0" cy="0"/>
        </a:xfrm>
      </p:grpSpPr>
      <p:sp>
        <p:nvSpPr>
          <p:cNvPr id="8" name="Picture Placeholder 13"/>
          <p:cNvSpPr>
            <a:spLocks noGrp="1"/>
          </p:cNvSpPr>
          <p:nvPr>
            <p:ph type="pic" sz="quarter" idx="18" hasCustomPrompt="1"/>
          </p:nvPr>
        </p:nvSpPr>
        <p:spPr>
          <a:xfrm>
            <a:off x="8128000" y="1750820"/>
            <a:ext cx="3585635" cy="4726800"/>
          </a:xfrm>
          <a:prstGeom prst="roundRect">
            <a:avLst>
              <a:gd name="adj" fmla="val 0"/>
            </a:avLst>
          </a:prstGeom>
          <a:solidFill>
            <a:schemeClr val="bg1"/>
          </a:solidFill>
          <a:ln w="38100">
            <a:noFill/>
          </a:ln>
        </p:spPr>
        <p:txBody>
          <a:bodyPr lIns="90000" tIns="54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latin typeface="+mn-l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a:t>
            </a:r>
            <a:br>
              <a:rPr lang="nl-BE" dirty="0"/>
            </a:br>
            <a:r>
              <a:rPr lang="nl-BE" dirty="0"/>
              <a:t>binnen het fotokader.</a:t>
            </a:r>
            <a:endParaRPr lang="en-GB" dirty="0"/>
          </a:p>
        </p:txBody>
      </p:sp>
      <p:sp>
        <p:nvSpPr>
          <p:cNvPr id="7" name="Text Placeholder 2"/>
          <p:cNvSpPr>
            <a:spLocks noGrp="1"/>
          </p:cNvSpPr>
          <p:nvPr>
            <p:ph type="body" sz="quarter" idx="20"/>
          </p:nvPr>
        </p:nvSpPr>
        <p:spPr>
          <a:xfrm>
            <a:off x="478367" y="1750820"/>
            <a:ext cx="7488000" cy="4726800"/>
          </a:xfrm>
          <a:prstGeom prst="rect">
            <a:avLst/>
          </a:prstGeom>
        </p:spPr>
        <p:txBody>
          <a:bodyPr lIns="0" tIns="0" rIns="0" bIns="0"/>
          <a:lstStyle>
            <a:lvl1pPr>
              <a:lnSpc>
                <a:spcPct val="100000"/>
              </a:lnSpc>
              <a:buSzPct val="100000"/>
              <a:defRPr>
                <a:latin typeface="+mn-lt"/>
              </a:defRPr>
            </a:lvl1pPr>
            <a:lvl2pPr>
              <a:buSzPct val="100000"/>
              <a:defRPr>
                <a:latin typeface="+mn-lt"/>
              </a:defRPr>
            </a:lvl2pPr>
            <a:lvl3pPr>
              <a:buSzPct val="100000"/>
              <a:defRPr>
                <a:latin typeface="+mn-lt"/>
              </a:defRPr>
            </a:lvl3pPr>
            <a:lvl4pPr>
              <a:buSzPct val="100000"/>
              <a:defRPr>
                <a:latin typeface="+mn-lt"/>
              </a:defRPr>
            </a:lvl4pPr>
            <a:lvl5pPr>
              <a:buSzPct val="100000"/>
              <a:defRPr>
                <a:latin typeface="+mn-lt"/>
              </a:defRPr>
            </a:lvl5pPr>
          </a:lstStyle>
          <a:p>
            <a:pPr lvl="0"/>
            <a:r>
              <a:rPr lang="nl-NL"/>
              <a:t>Klik om de modelstijlen te bewerken</a:t>
            </a:r>
          </a:p>
          <a:p>
            <a:pPr lvl="1"/>
            <a:r>
              <a:rPr lang="nl-NL"/>
              <a:t>Tweede niveau</a:t>
            </a:r>
          </a:p>
          <a:p>
            <a:pPr lvl="2"/>
            <a:r>
              <a:rPr lang="nl-NL"/>
              <a:t>Derde niveau</a:t>
            </a:r>
          </a:p>
        </p:txBody>
      </p:sp>
      <p:cxnSp>
        <p:nvCxnSpPr>
          <p:cNvPr id="5" name="Rechte verbindingslijn 4"/>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spTree>
    <p:extLst>
      <p:ext uri="{BB962C8B-B14F-4D97-AF65-F5344CB8AC3E}">
        <p14:creationId xmlns:p14="http://schemas.microsoft.com/office/powerpoint/2010/main" val="126742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slide">
    <p:spTree>
      <p:nvGrpSpPr>
        <p:cNvPr id="1" name=""/>
        <p:cNvGrpSpPr/>
        <p:nvPr/>
      </p:nvGrpSpPr>
      <p:grpSpPr>
        <a:xfrm>
          <a:off x="0" y="0"/>
          <a:ext cx="0" cy="0"/>
          <a:chOff x="0" y="0"/>
          <a:chExt cx="0" cy="0"/>
        </a:xfrm>
      </p:grpSpPr>
      <p:sp>
        <p:nvSpPr>
          <p:cNvPr id="14" name="Titel 1"/>
          <p:cNvSpPr>
            <a:spLocks noGrp="1"/>
          </p:cNvSpPr>
          <p:nvPr>
            <p:ph type="ctrTitle" hasCustomPrompt="1"/>
          </p:nvPr>
        </p:nvSpPr>
        <p:spPr>
          <a:xfrm>
            <a:off x="790523" y="3224162"/>
            <a:ext cx="5270674" cy="565146"/>
          </a:xfrm>
          <a:prstGeom prst="rect">
            <a:avLst/>
          </a:prstGeom>
          <a:solidFill>
            <a:srgbClr val="FFFFFF">
              <a:alpha val="14902"/>
            </a:srgbClr>
          </a:solidFill>
          <a:ln>
            <a:noFill/>
          </a:ln>
        </p:spPr>
        <p:txBody>
          <a:bodyPr wrap="none" lIns="0" tIns="36000" rIns="0" bIns="36000" anchor="ctr">
            <a:spAutoFit/>
          </a:bodyPr>
          <a:lstStyle>
            <a:lvl1pPr algn="l">
              <a:lnSpc>
                <a:spcPct val="100000"/>
              </a:lnSpc>
              <a:defRPr sz="3200" b="1" i="0" cap="none" spc="0" baseline="0">
                <a:solidFill>
                  <a:schemeClr val="tx1"/>
                </a:solidFill>
                <a:latin typeface="+mj-lt"/>
              </a:defRPr>
            </a:lvl1pPr>
          </a:lstStyle>
          <a:p>
            <a:r>
              <a:rPr lang="nl-NL" dirty="0"/>
              <a:t>Titel van de uiteenzetting</a:t>
            </a:r>
            <a:endParaRPr lang="en-GB" dirty="0"/>
          </a:p>
        </p:txBody>
      </p:sp>
      <p:sp>
        <p:nvSpPr>
          <p:cNvPr id="15" name="Ondertitel 2"/>
          <p:cNvSpPr>
            <a:spLocks noGrp="1"/>
          </p:cNvSpPr>
          <p:nvPr>
            <p:ph type="subTitle" idx="1" hasCustomPrompt="1"/>
          </p:nvPr>
        </p:nvSpPr>
        <p:spPr>
          <a:xfrm>
            <a:off x="790523" y="3832923"/>
            <a:ext cx="3630802" cy="349702"/>
          </a:xfrm>
          <a:prstGeom prst="rect">
            <a:avLst/>
          </a:prstGeom>
          <a:solidFill>
            <a:srgbClr val="FFFFFF">
              <a:alpha val="14902"/>
            </a:srgbClr>
          </a:solidFill>
          <a:ln>
            <a:noFill/>
          </a:ln>
          <a:effectLst/>
        </p:spPr>
        <p:txBody>
          <a:bodyPr wrap="none" lIns="0" tIns="36000" rIns="0" bIns="36000" anchor="ctr">
            <a:spAutoFit/>
          </a:bodyPr>
          <a:lstStyle>
            <a:lvl1pPr marL="0" indent="0" algn="l">
              <a:buNone/>
              <a:defRPr sz="1800" b="1" i="0" cap="none" spc="0" baseline="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 van de uiteenzetting</a:t>
            </a:r>
            <a:endParaRPr lang="en-GB" dirty="0"/>
          </a:p>
        </p:txBody>
      </p:sp>
      <p:sp>
        <p:nvSpPr>
          <p:cNvPr id="16" name="Tijdelijke aanduiding voor tekst 3"/>
          <p:cNvSpPr>
            <a:spLocks noGrp="1"/>
          </p:cNvSpPr>
          <p:nvPr>
            <p:ph type="body" sz="quarter" idx="16" hasCustomPrompt="1"/>
          </p:nvPr>
        </p:nvSpPr>
        <p:spPr>
          <a:xfrm>
            <a:off x="790524" y="2790252"/>
            <a:ext cx="1695079" cy="215444"/>
          </a:xfrm>
          <a:prstGeom prst="rect">
            <a:avLst/>
          </a:prstGeom>
          <a:solidFill>
            <a:srgbClr val="FFFFFF">
              <a:alpha val="14902"/>
            </a:srgbClr>
          </a:solidFill>
          <a:ln>
            <a:noFill/>
          </a:ln>
          <a:effectLst/>
        </p:spPr>
        <p:txBody>
          <a:bodyPr wrap="none" lIns="0" tIns="0" rIns="0" bIns="0">
            <a:spAutoFit/>
          </a:bodyPr>
          <a:lstStyle>
            <a:lvl1pPr marL="0" indent="0" algn="l">
              <a:buNone/>
              <a:defRPr sz="1400" i="0" cap="all" spc="100" baseline="0">
                <a:solidFill>
                  <a:schemeClr val="tx1"/>
                </a:solidFill>
                <a:latin typeface="+mj-lt"/>
              </a:defRPr>
            </a:lvl1pPr>
          </a:lstStyle>
          <a:p>
            <a:pPr lvl="0"/>
            <a:r>
              <a:rPr lang="nl-NL" dirty="0"/>
              <a:t>LOCATIE &amp; DATUM</a:t>
            </a:r>
          </a:p>
        </p:txBody>
      </p:sp>
      <p:cxnSp>
        <p:nvCxnSpPr>
          <p:cNvPr id="17" name="Rechte verbindingslijn 16"/>
          <p:cNvCxnSpPr/>
          <p:nvPr userDrawn="1"/>
        </p:nvCxnSpPr>
        <p:spPr>
          <a:xfrm>
            <a:off x="790524" y="3153667"/>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62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 tekst 1/3 foto">
    <p:spTree>
      <p:nvGrpSpPr>
        <p:cNvPr id="1" name=""/>
        <p:cNvGrpSpPr/>
        <p:nvPr/>
      </p:nvGrpSpPr>
      <p:grpSpPr>
        <a:xfrm>
          <a:off x="0" y="0"/>
          <a:ext cx="0" cy="0"/>
          <a:chOff x="0" y="0"/>
          <a:chExt cx="0" cy="0"/>
        </a:xfrm>
      </p:grpSpPr>
      <p:sp>
        <p:nvSpPr>
          <p:cNvPr id="19" name="Picture Placeholder 13"/>
          <p:cNvSpPr>
            <a:spLocks noGrp="1"/>
          </p:cNvSpPr>
          <p:nvPr>
            <p:ph type="pic" sz="quarter" idx="18" hasCustomPrompt="1"/>
          </p:nvPr>
        </p:nvSpPr>
        <p:spPr>
          <a:xfrm>
            <a:off x="8128000" y="1750820"/>
            <a:ext cx="3585635" cy="4726800"/>
          </a:xfrm>
          <a:prstGeom prst="roundRect">
            <a:avLst>
              <a:gd name="adj" fmla="val 0"/>
            </a:avLst>
          </a:prstGeom>
          <a:solidFill>
            <a:schemeClr val="bg1"/>
          </a:solidFill>
          <a:ln w="38100">
            <a:noFill/>
          </a:ln>
        </p:spPr>
        <p:txBody>
          <a:bodyPr lIns="90000" tIns="54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latin typeface="+mn-l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a:t>
            </a:r>
            <a:br>
              <a:rPr lang="nl-BE" dirty="0"/>
            </a:br>
            <a:r>
              <a:rPr lang="nl-BE" dirty="0"/>
              <a:t>binnen het fotokader.</a:t>
            </a:r>
            <a:endParaRPr lang="en-GB" dirty="0"/>
          </a:p>
        </p:txBody>
      </p:sp>
      <p:sp>
        <p:nvSpPr>
          <p:cNvPr id="10" name="Text Placeholder 2"/>
          <p:cNvSpPr>
            <a:spLocks noGrp="1"/>
          </p:cNvSpPr>
          <p:nvPr>
            <p:ph type="body" sz="quarter" idx="20" hasCustomPrompt="1"/>
          </p:nvPr>
        </p:nvSpPr>
        <p:spPr>
          <a:xfrm>
            <a:off x="478367" y="1750820"/>
            <a:ext cx="7488000" cy="4726800"/>
          </a:xfrm>
          <a:prstGeom prst="rect">
            <a:avLst/>
          </a:prstGeom>
        </p:spPr>
        <p:txBody>
          <a:bodyPr lIns="0" tIns="0" rIns="0" bIns="0"/>
          <a:lstStyle>
            <a:lvl1pPr marL="216000">
              <a:lnSpc>
                <a:spcPct val="100000"/>
              </a:lnSpc>
              <a:buSzPct val="100000"/>
              <a:defRPr baseline="0"/>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p:txBody>
      </p:sp>
      <p:sp>
        <p:nvSpPr>
          <p:cNvPr id="5"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6" name="Rechte verbindingslijn 5"/>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27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lledig tekst">
    <p:spTree>
      <p:nvGrpSpPr>
        <p:cNvPr id="1" name=""/>
        <p:cNvGrpSpPr/>
        <p:nvPr/>
      </p:nvGrpSpPr>
      <p:grpSpPr>
        <a:xfrm>
          <a:off x="0" y="0"/>
          <a:ext cx="0" cy="0"/>
          <a:chOff x="0" y="0"/>
          <a:chExt cx="0" cy="0"/>
        </a:xfrm>
      </p:grpSpPr>
      <p:sp>
        <p:nvSpPr>
          <p:cNvPr id="4" name="Tijdelijke aanduiding voor inhoud 3"/>
          <p:cNvSpPr>
            <a:spLocks noGrp="1"/>
          </p:cNvSpPr>
          <p:nvPr>
            <p:ph sz="quarter" idx="10"/>
          </p:nvPr>
        </p:nvSpPr>
        <p:spPr>
          <a:xfrm>
            <a:off x="480484" y="1736726"/>
            <a:ext cx="11226800" cy="4752975"/>
          </a:xfrm>
          <a:prstGeom prst="rect">
            <a:avLst/>
          </a:prstGeom>
        </p:spPr>
        <p:txBody>
          <a:bodyPr lIns="0" tIns="0" rIns="0" bIns="0"/>
          <a:lstStyle/>
          <a:p>
            <a:pPr lvl="0"/>
            <a:r>
              <a:rPr lang="nl-NL"/>
              <a:t>Klik om de modelstijlen te bewerken</a:t>
            </a:r>
          </a:p>
          <a:p>
            <a:pPr lvl="1"/>
            <a:r>
              <a:rPr lang="nl-NL"/>
              <a:t>Tweede niveau</a:t>
            </a:r>
          </a:p>
          <a:p>
            <a:pPr lvl="2"/>
            <a:r>
              <a:rPr lang="nl-NL"/>
              <a:t>Derde niveau</a:t>
            </a:r>
          </a:p>
        </p:txBody>
      </p:sp>
      <p:sp>
        <p:nvSpPr>
          <p:cNvPr id="5"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6" name="Rechte verbindingslijn 5"/>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8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1/2 foto">
    <p:spTree>
      <p:nvGrpSpPr>
        <p:cNvPr id="1" name=""/>
        <p:cNvGrpSpPr/>
        <p:nvPr/>
      </p:nvGrpSpPr>
      <p:grpSpPr>
        <a:xfrm>
          <a:off x="0" y="0"/>
          <a:ext cx="0" cy="0"/>
          <a:chOff x="0" y="0"/>
          <a:chExt cx="0" cy="0"/>
        </a:xfrm>
      </p:grpSpPr>
      <p:sp>
        <p:nvSpPr>
          <p:cNvPr id="13" name="Picture Placeholder 13"/>
          <p:cNvSpPr>
            <a:spLocks noGrp="1"/>
          </p:cNvSpPr>
          <p:nvPr>
            <p:ph type="pic" sz="quarter" idx="18" hasCustomPrompt="1"/>
          </p:nvPr>
        </p:nvSpPr>
        <p:spPr>
          <a:xfrm>
            <a:off x="6299200" y="1749600"/>
            <a:ext cx="5418667" cy="4726800"/>
          </a:xfrm>
          <a:prstGeom prst="roundRect">
            <a:avLst>
              <a:gd name="adj" fmla="val 0"/>
            </a:avLst>
          </a:prstGeom>
          <a:solidFill>
            <a:schemeClr val="bg1"/>
          </a:solidFill>
          <a:ln>
            <a:noFill/>
          </a:ln>
        </p:spPr>
        <p:txBody>
          <a:bodyPr lIns="90000" tIns="54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tabblad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endParaRPr lang="en-GB" dirty="0"/>
          </a:p>
        </p:txBody>
      </p:sp>
      <p:sp>
        <p:nvSpPr>
          <p:cNvPr id="14" name="Text Placeholder 3"/>
          <p:cNvSpPr>
            <a:spLocks noGrp="1"/>
          </p:cNvSpPr>
          <p:nvPr>
            <p:ph type="body" sz="quarter" idx="25"/>
          </p:nvPr>
        </p:nvSpPr>
        <p:spPr>
          <a:xfrm>
            <a:off x="480000" y="1749600"/>
            <a:ext cx="5616000" cy="4726800"/>
          </a:xfrm>
          <a:prstGeom prst="rect">
            <a:avLst/>
          </a:prstGeom>
        </p:spPr>
        <p:txBody>
          <a:bodyPr lIns="0" tIns="0" rIns="0" bIns="0"/>
          <a:lstStyle>
            <a:lvl1pPr>
              <a:lnSpc>
                <a:spcPct val="100000"/>
              </a:lnSpc>
              <a:defRPr lang="nl-NL" sz="2000" kern="1200" dirty="0" smtClean="0">
                <a:solidFill>
                  <a:schemeClr val="tx1"/>
                </a:solidFill>
                <a:latin typeface="+mj-lt"/>
                <a:ea typeface="+mn-ea"/>
                <a:cs typeface="+mn-cs"/>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5"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6" name="Rechte verbindingslijn 5"/>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8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deling tekst">
    <p:spTree>
      <p:nvGrpSpPr>
        <p:cNvPr id="1" name=""/>
        <p:cNvGrpSpPr/>
        <p:nvPr/>
      </p:nvGrpSpPr>
      <p:grpSpPr>
        <a:xfrm>
          <a:off x="0" y="0"/>
          <a:ext cx="0" cy="0"/>
          <a:chOff x="0" y="0"/>
          <a:chExt cx="0" cy="0"/>
        </a:xfrm>
      </p:grpSpPr>
      <p:sp>
        <p:nvSpPr>
          <p:cNvPr id="8" name="Text Placeholder 3"/>
          <p:cNvSpPr>
            <a:spLocks noGrp="1"/>
          </p:cNvSpPr>
          <p:nvPr>
            <p:ph type="body" sz="quarter" idx="28"/>
          </p:nvPr>
        </p:nvSpPr>
        <p:spPr>
          <a:xfrm>
            <a:off x="480000" y="1762900"/>
            <a:ext cx="5400000" cy="4726800"/>
          </a:xfrm>
          <a:prstGeom prst="rect">
            <a:avLst/>
          </a:prstGeom>
          <a:solidFill>
            <a:schemeClr val="bg2"/>
          </a:solidFill>
        </p:spPr>
        <p:txBody>
          <a:bodyPr wrap="square" lIns="0" tIns="0" rIns="0" bIns="0"/>
          <a:lstStyle>
            <a:lvl1pPr>
              <a:lnSpc>
                <a:spcPct val="100000"/>
              </a:lnSpc>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9" name="Text Placeholder 3"/>
          <p:cNvSpPr>
            <a:spLocks noGrp="1"/>
          </p:cNvSpPr>
          <p:nvPr>
            <p:ph type="body" sz="quarter" idx="29"/>
          </p:nvPr>
        </p:nvSpPr>
        <p:spPr>
          <a:xfrm>
            <a:off x="6307667" y="1762900"/>
            <a:ext cx="5400000" cy="4726800"/>
          </a:xfrm>
          <a:prstGeom prst="rect">
            <a:avLst/>
          </a:prstGeom>
          <a:solidFill>
            <a:schemeClr val="bg2"/>
          </a:solidFill>
        </p:spPr>
        <p:txBody>
          <a:bodyPr lIns="0" tIns="0" rIns="0" bIns="0"/>
          <a:lstStyle>
            <a:lvl1pPr>
              <a:lnSpc>
                <a:spcPct val="100000"/>
              </a:lnSpc>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p:txBody>
      </p:sp>
      <p:sp>
        <p:nvSpPr>
          <p:cNvPr id="5" name="Tijdelijke aanduiding voor tekst 3"/>
          <p:cNvSpPr>
            <a:spLocks noGrp="1"/>
          </p:cNvSpPr>
          <p:nvPr>
            <p:ph type="body" sz="quarter" idx="22" hasCustomPrompt="1"/>
          </p:nvPr>
        </p:nvSpPr>
        <p:spPr>
          <a:xfrm>
            <a:off x="473075" y="740167"/>
            <a:ext cx="7493292" cy="904437"/>
          </a:xfrm>
          <a:prstGeom prst="rect">
            <a:avLst/>
          </a:prstGeom>
        </p:spPr>
        <p:txBody>
          <a:bodyPr lIns="0" tIns="0" bIns="0">
            <a:normAutofit/>
          </a:bodyPr>
          <a:lstStyle>
            <a:lvl1pPr marL="0" indent="0">
              <a:buNone/>
              <a:defRPr sz="3200" baseline="0">
                <a:latin typeface="+mj-lt"/>
              </a:defRPr>
            </a:lvl1pPr>
          </a:lstStyle>
          <a:p>
            <a:pPr lvl="0"/>
            <a:r>
              <a:rPr lang="nl-BE" dirty="0">
                <a:latin typeface="+mj-lt"/>
              </a:rPr>
              <a:t>Titel slide</a:t>
            </a:r>
          </a:p>
        </p:txBody>
      </p:sp>
      <p:cxnSp>
        <p:nvCxnSpPr>
          <p:cNvPr id="6" name="Rechte verbindingslijn 5"/>
          <p:cNvCxnSpPr/>
          <p:nvPr userDrawn="1"/>
        </p:nvCxnSpPr>
        <p:spPr>
          <a:xfrm>
            <a:off x="473075" y="624720"/>
            <a:ext cx="380180" cy="0"/>
          </a:xfrm>
          <a:prstGeom prst="line">
            <a:avLst/>
          </a:prstGeom>
          <a:ln w="19050">
            <a:solidFill>
              <a:srgbClr val="F4AF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08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007023" y="262602"/>
            <a:ext cx="1946592" cy="887646"/>
          </a:xfrm>
          <a:prstGeom prst="rect">
            <a:avLst/>
          </a:prstGeom>
        </p:spPr>
      </p:pic>
    </p:spTree>
    <p:extLst>
      <p:ext uri="{BB962C8B-B14F-4D97-AF65-F5344CB8AC3E}">
        <p14:creationId xmlns:p14="http://schemas.microsoft.com/office/powerpoint/2010/main" val="1856475906"/>
      </p:ext>
    </p:extLst>
  </p:cSld>
  <p:clrMap bg1="lt1" tx1="dk1" bg2="lt2" tx2="dk2" accent1="accent1" accent2="accent2" accent3="accent3" accent4="accent4" accent5="accent5" accent6="accent6" hlink="hlink" folHlink="folHlink"/>
  <p:sldLayoutIdLst>
    <p:sldLayoutId id="2147483692" r:id="rId1"/>
    <p:sldLayoutId id="2147483718" r:id="rId2"/>
    <p:sldLayoutId id="214748371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8" r:id="rId18"/>
    <p:sldLayoutId id="2147483709" r:id="rId19"/>
    <p:sldLayoutId id="2147483710" r:id="rId20"/>
    <p:sldLayoutId id="2147483717" r:id="rId21"/>
    <p:sldLayoutId id="2147483713" r:id="rId22"/>
    <p:sldLayoutId id="2147483714" r:id="rId23"/>
    <p:sldLayoutId id="2147483715" r:id="rId24"/>
    <p:sldLayoutId id="2147483716" r:id="rId25"/>
  </p:sldLayoutIdLst>
  <p:hf hdr="0" dt="0"/>
  <p:txStyles>
    <p:titleStyle>
      <a:lvl1pPr algn="l" defTabSz="914400" rtl="0" eaLnBrk="1" latinLnBrk="0" hangingPunct="1">
        <a:lnSpc>
          <a:spcPct val="100000"/>
        </a:lnSpc>
        <a:spcBef>
          <a:spcPct val="0"/>
        </a:spcBef>
        <a:buNone/>
        <a:defRPr lang="nl-BE" sz="1800" b="1" i="0" kern="1200" cap="none" spc="0" baseline="0" dirty="0">
          <a:solidFill>
            <a:schemeClr val="bg2"/>
          </a:solidFill>
          <a:latin typeface="+mj-lt"/>
          <a:ea typeface="+mn-ea"/>
          <a:cs typeface="+mn-cs"/>
        </a:defRPr>
      </a:lvl1pPr>
    </p:titleStyle>
    <p:bodyStyle>
      <a:lvl1pPr marL="216000" indent="-216000" algn="l" defTabSz="914400" rtl="0" eaLnBrk="1" latinLnBrk="0" hangingPunct="1">
        <a:lnSpc>
          <a:spcPct val="100000"/>
        </a:lnSpc>
        <a:spcBef>
          <a:spcPts val="1800"/>
        </a:spcBef>
        <a:buClr>
          <a:schemeClr val="accent2"/>
        </a:buClr>
        <a:buFont typeface="Arial" panose="020B0604020202020204" pitchFamily="34" charset="0"/>
        <a:buChar char="•"/>
        <a:defRPr sz="2000" kern="1200" baseline="0">
          <a:solidFill>
            <a:schemeClr val="tx1"/>
          </a:solidFill>
          <a:latin typeface="+mn-lt"/>
          <a:ea typeface="+mn-ea"/>
          <a:cs typeface="+mn-cs"/>
        </a:defRPr>
      </a:lvl1pPr>
      <a:lvl2pPr marL="432000" indent="-216000" algn="l" defTabSz="914400" rtl="0" eaLnBrk="1" latinLnBrk="0" hangingPunct="1">
        <a:lnSpc>
          <a:spcPct val="100000"/>
        </a:lnSpc>
        <a:spcBef>
          <a:spcPts val="300"/>
        </a:spcBef>
        <a:buClr>
          <a:schemeClr val="accent2"/>
        </a:buClr>
        <a:buFont typeface="AvenirNext LT Pro Regular" panose="020B0504020202020204" pitchFamily="34" charset="0"/>
        <a:buChar char="–"/>
        <a:defRPr sz="1600" kern="1200" baseline="0">
          <a:solidFill>
            <a:schemeClr val="tx1"/>
          </a:solidFill>
          <a:latin typeface="+mn-lt"/>
          <a:ea typeface="+mn-ea"/>
          <a:cs typeface="+mn-cs"/>
        </a:defRPr>
      </a:lvl2pPr>
      <a:lvl3pPr marL="648000" indent="-216000" algn="l" defTabSz="914400" rtl="0" eaLnBrk="1" latinLnBrk="0" hangingPunct="1">
        <a:lnSpc>
          <a:spcPct val="100000"/>
        </a:lnSpc>
        <a:spcBef>
          <a:spcPts val="300"/>
        </a:spcBef>
        <a:buClr>
          <a:schemeClr val="accent2"/>
        </a:buClr>
        <a:buFont typeface="Courier New" panose="02070309020205020404" pitchFamily="49" charset="0"/>
        <a:buChar char="o"/>
        <a:defRPr sz="1600" kern="1200" baseline="0">
          <a:solidFill>
            <a:schemeClr val="tx1"/>
          </a:solidFill>
          <a:latin typeface="+mn-lt"/>
          <a:ea typeface="+mn-ea"/>
          <a:cs typeface="+mn-cs"/>
        </a:defRPr>
      </a:lvl3pPr>
      <a:lvl4pPr marL="864000" indent="-216000" algn="l" defTabSz="914400" rtl="0" eaLnBrk="1" latinLnBrk="0" hangingPunct="1">
        <a:lnSpc>
          <a:spcPct val="100000"/>
        </a:lnSpc>
        <a:spcBef>
          <a:spcPts val="300"/>
        </a:spcBef>
        <a:buClrTx/>
        <a:buFont typeface="AvenirNext LT Pro Regular" panose="020B0504020202020204" pitchFamily="34" charset="0"/>
        <a:buChar char="–"/>
        <a:defRPr sz="16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buClrTx/>
        <a:buFont typeface="AvenirNext LT Pro Regular" panose="020B05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71" userDrawn="1">
          <p15:clr>
            <a:srgbClr val="F26B43"/>
          </p15:clr>
        </p15:guide>
        <p15:guide id="1" pos="299" userDrawn="1">
          <p15:clr>
            <a:srgbClr val="F26B43"/>
          </p15:clr>
        </p15:guide>
        <p15:guide id="2" pos="7375" userDrawn="1">
          <p15:clr>
            <a:srgbClr val="F26B43"/>
          </p15:clr>
        </p15:guide>
        <p15:guide id="3" pos="2660" userDrawn="1">
          <p15:clr>
            <a:srgbClr val="F26B43"/>
          </p15:clr>
        </p15:guide>
        <p15:guide id="4" pos="5020" userDrawn="1">
          <p15:clr>
            <a:srgbClr val="F26B43"/>
          </p15:clr>
        </p15:guide>
        <p15:guide id="5" orient="horz" pos="4088" userDrawn="1">
          <p15:clr>
            <a:srgbClr val="F26B43"/>
          </p15:clr>
        </p15:guide>
        <p15:guide id="6" orient="horz" pos="1094" userDrawn="1">
          <p15:clr>
            <a:srgbClr val="F26B43"/>
          </p15:clr>
        </p15:guide>
        <p15:guide id="7"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vznkul.be/" TargetMode="External"/><Relationship Id="rId2" Type="http://schemas.openxmlformats.org/officeDocument/2006/relationships/hyperlink" Target="https://www.nvkvv.b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7"/>
          </p:nvPr>
        </p:nvSpPr>
        <p:spPr/>
        <p:txBody>
          <a:bodyPr/>
          <a:lstStyle/>
          <a:p>
            <a:r>
              <a:rPr lang="nl-BE" dirty="0"/>
              <a:t>11 februari 2020</a:t>
            </a:r>
          </a:p>
        </p:txBody>
      </p:sp>
      <p:sp>
        <p:nvSpPr>
          <p:cNvPr id="3" name="Tijdelijke aanduiding voor tekst 2"/>
          <p:cNvSpPr>
            <a:spLocks noGrp="1"/>
          </p:cNvSpPr>
          <p:nvPr>
            <p:ph type="body" sz="quarter" idx="18"/>
          </p:nvPr>
        </p:nvSpPr>
        <p:spPr>
          <a:xfrm>
            <a:off x="7124918" y="3837773"/>
            <a:ext cx="4787682" cy="2052626"/>
          </a:xfrm>
        </p:spPr>
        <p:txBody>
          <a:bodyPr/>
          <a:lstStyle/>
          <a:p>
            <a:r>
              <a:rPr lang="nl-BE" dirty="0"/>
              <a:t>Acute pijn </a:t>
            </a:r>
          </a:p>
          <a:p>
            <a:endParaRPr lang="nl-BE" sz="2800" dirty="0"/>
          </a:p>
          <a:p>
            <a:r>
              <a:rPr lang="nl-BE" sz="2800" dirty="0"/>
              <a:t>Teamwork intra- en transmuraal</a:t>
            </a:r>
          </a:p>
        </p:txBody>
      </p:sp>
      <p:sp>
        <p:nvSpPr>
          <p:cNvPr id="4" name="Tijdelijke aanduiding voor tekst 3"/>
          <p:cNvSpPr>
            <a:spLocks noGrp="1"/>
          </p:cNvSpPr>
          <p:nvPr>
            <p:ph type="body" sz="quarter" idx="19"/>
          </p:nvPr>
        </p:nvSpPr>
        <p:spPr>
          <a:xfrm>
            <a:off x="7124918" y="5961719"/>
            <a:ext cx="3832225" cy="276999"/>
          </a:xfrm>
        </p:spPr>
        <p:txBody>
          <a:bodyPr/>
          <a:lstStyle/>
          <a:p>
            <a:r>
              <a:rPr lang="nl-BE" dirty="0"/>
              <a:t>MAT </a:t>
            </a:r>
            <a:r>
              <a:rPr lang="nl-BE" dirty="0" err="1"/>
              <a:t>az</a:t>
            </a:r>
            <a:r>
              <a:rPr lang="nl-BE" dirty="0"/>
              <a:t> </a:t>
            </a:r>
            <a:r>
              <a:rPr lang="nl-BE" dirty="0" err="1"/>
              <a:t>groeninge</a:t>
            </a:r>
            <a:endParaRPr lang="nl-BE" dirty="0"/>
          </a:p>
        </p:txBody>
      </p:sp>
    </p:spTree>
    <p:extLst>
      <p:ext uri="{BB962C8B-B14F-4D97-AF65-F5344CB8AC3E}">
        <p14:creationId xmlns:p14="http://schemas.microsoft.com/office/powerpoint/2010/main" val="276248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Referentenwerking</a:t>
            </a:r>
          </a:p>
          <a:p>
            <a:pPr lvl="1"/>
            <a:r>
              <a:rPr lang="nl-BE" dirty="0"/>
              <a:t>Gestructureerd</a:t>
            </a:r>
          </a:p>
          <a:p>
            <a:pPr lvl="1"/>
            <a:r>
              <a:rPr lang="nl-BE" dirty="0"/>
              <a:t>Bondgenoten van elkaar</a:t>
            </a:r>
          </a:p>
          <a:p>
            <a:pPr lvl="1"/>
            <a:r>
              <a:rPr lang="nl-BE" dirty="0"/>
              <a:t>Vraag gestuurd opleidingsaanbod</a:t>
            </a:r>
          </a:p>
          <a:p>
            <a:pPr lvl="1"/>
            <a:r>
              <a:rPr lang="nl-BE" dirty="0"/>
              <a:t>Feedback na dossieranalyses, ervaringen van patiënten doorgeven,…</a:t>
            </a:r>
          </a:p>
          <a:p>
            <a:pPr lvl="1"/>
            <a:r>
              <a:rPr lang="nl-BE" dirty="0"/>
              <a:t>Samenwerking </a:t>
            </a:r>
            <a:r>
              <a:rPr lang="nl-BE" dirty="0" err="1"/>
              <a:t>ikv</a:t>
            </a:r>
            <a:r>
              <a:rPr lang="nl-BE" dirty="0"/>
              <a:t> kwaliteitsverbetering</a:t>
            </a:r>
          </a:p>
          <a:p>
            <a:r>
              <a:rPr lang="nl-BE" dirty="0"/>
              <a:t>Op vraag van referent en/of afdelingshoofd gerichte ondersteuning op de afdeling</a:t>
            </a:r>
          </a:p>
          <a:p>
            <a:pPr lvl="1"/>
            <a:r>
              <a:rPr lang="nl-BE" dirty="0" err="1"/>
              <a:t>Bedside</a:t>
            </a:r>
            <a:r>
              <a:rPr lang="nl-BE" dirty="0"/>
              <a:t> teaching</a:t>
            </a:r>
          </a:p>
          <a:p>
            <a:pPr lvl="1"/>
            <a:r>
              <a:rPr lang="nl-BE" dirty="0"/>
              <a:t>Aansluiten op teamoverleg</a:t>
            </a:r>
          </a:p>
          <a:p>
            <a:r>
              <a:rPr lang="nl-BE" dirty="0"/>
              <a:t>Regelmatige dossieranalyses voor elke afdeling</a:t>
            </a:r>
          </a:p>
          <a:p>
            <a:pPr lvl="1"/>
            <a:r>
              <a:rPr lang="nl-BE" dirty="0"/>
              <a:t>Sommige afdelingen worden frequenter gevolgd</a:t>
            </a:r>
          </a:p>
          <a:p>
            <a:r>
              <a:rPr lang="nl-BE" dirty="0"/>
              <a:t>Steeds schriftelijke feedback na dossieranalyse aan hoofdverpleegkundige en referent</a:t>
            </a:r>
          </a:p>
        </p:txBody>
      </p:sp>
      <p:sp>
        <p:nvSpPr>
          <p:cNvPr id="3" name="Tijdelijke aanduiding voor tekst 2"/>
          <p:cNvSpPr>
            <a:spLocks noGrp="1"/>
          </p:cNvSpPr>
          <p:nvPr>
            <p:ph type="body" sz="quarter" idx="22"/>
          </p:nvPr>
        </p:nvSpPr>
        <p:spPr/>
        <p:txBody>
          <a:bodyPr/>
          <a:lstStyle/>
          <a:p>
            <a:r>
              <a:rPr lang="nl-BE" dirty="0"/>
              <a:t>Samen sterker…</a:t>
            </a:r>
          </a:p>
        </p:txBody>
      </p:sp>
    </p:spTree>
    <p:extLst>
      <p:ext uri="{BB962C8B-B14F-4D97-AF65-F5344CB8AC3E}">
        <p14:creationId xmlns:p14="http://schemas.microsoft.com/office/powerpoint/2010/main" val="43164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Dossieranalyses op basis van indicatoren</a:t>
            </a:r>
          </a:p>
          <a:p>
            <a:pPr marL="0" indent="0">
              <a:buNone/>
            </a:pPr>
            <a:endParaRPr lang="nl-BE" dirty="0"/>
          </a:p>
          <a:p>
            <a:pPr lvl="1"/>
            <a:r>
              <a:rPr lang="nl-BE" dirty="0"/>
              <a:t>Werd de pijn correct gemeten?</a:t>
            </a:r>
          </a:p>
          <a:p>
            <a:pPr marL="216000" lvl="1" indent="0">
              <a:buNone/>
            </a:pPr>
            <a:endParaRPr lang="nl-BE" dirty="0"/>
          </a:p>
          <a:p>
            <a:pPr lvl="1"/>
            <a:r>
              <a:rPr lang="nl-BE" dirty="0"/>
              <a:t>Correcte frequentie?</a:t>
            </a:r>
          </a:p>
          <a:p>
            <a:pPr marL="216000" lvl="1" indent="0">
              <a:buNone/>
            </a:pPr>
            <a:endParaRPr lang="nl-BE" dirty="0"/>
          </a:p>
          <a:p>
            <a:pPr lvl="1"/>
            <a:r>
              <a:rPr lang="nl-BE" dirty="0"/>
              <a:t>Werd aan een positieve pijnscore een actie gekoppeld ((non)farmacologisch)?</a:t>
            </a:r>
          </a:p>
          <a:p>
            <a:pPr marL="216000" lvl="1" indent="0">
              <a:buNone/>
            </a:pPr>
            <a:endParaRPr lang="nl-BE" dirty="0"/>
          </a:p>
          <a:p>
            <a:pPr lvl="1"/>
            <a:r>
              <a:rPr lang="nl-BE" dirty="0"/>
              <a:t>Werd elke actie binnen het uur geëvalueerd?</a:t>
            </a:r>
          </a:p>
          <a:p>
            <a:pPr lvl="1"/>
            <a:endParaRPr lang="nl-BE" dirty="0"/>
          </a:p>
        </p:txBody>
      </p:sp>
      <p:sp>
        <p:nvSpPr>
          <p:cNvPr id="3" name="Tijdelijke aanduiding voor tekst 2"/>
          <p:cNvSpPr>
            <a:spLocks noGrp="1"/>
          </p:cNvSpPr>
          <p:nvPr>
            <p:ph type="body" sz="quarter" idx="22"/>
          </p:nvPr>
        </p:nvSpPr>
        <p:spPr/>
        <p:txBody>
          <a:bodyPr/>
          <a:lstStyle/>
          <a:p>
            <a:r>
              <a:rPr lang="nl-BE" dirty="0"/>
              <a:t>Samen sterker</a:t>
            </a:r>
          </a:p>
        </p:txBody>
      </p:sp>
    </p:spTree>
    <p:extLst>
      <p:ext uri="{BB962C8B-B14F-4D97-AF65-F5344CB8AC3E}">
        <p14:creationId xmlns:p14="http://schemas.microsoft.com/office/powerpoint/2010/main" val="203722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480484" y="1736726"/>
            <a:ext cx="11226800" cy="5121274"/>
          </a:xfrm>
        </p:spPr>
        <p:txBody>
          <a:bodyPr/>
          <a:lstStyle/>
          <a:p>
            <a:r>
              <a:rPr lang="nl-BE" dirty="0"/>
              <a:t>Gestructureerde feedback aan de afdelingen</a:t>
            </a:r>
          </a:p>
          <a:p>
            <a:pPr lvl="1"/>
            <a:r>
              <a:rPr lang="nl-BE" dirty="0"/>
              <a:t>Er valt altijd iets positief te zeggen!</a:t>
            </a:r>
          </a:p>
          <a:p>
            <a:r>
              <a:rPr lang="nl-BE" dirty="0"/>
              <a:t>Voorbeelden van FB</a:t>
            </a:r>
          </a:p>
          <a:p>
            <a:pPr lvl="1"/>
            <a:r>
              <a:rPr lang="nl-BE" dirty="0"/>
              <a:t>bij 1 pat. was er in het </a:t>
            </a:r>
            <a:r>
              <a:rPr lang="nl-BE" dirty="0" err="1"/>
              <a:t>vk</a:t>
            </a:r>
            <a:r>
              <a:rPr lang="nl-BE" dirty="0"/>
              <a:t> verslag melding van ernstige verwardheid en noodzaak om te fixeren. Toch werd de NRS gebruikt. Bij ernstige verwardheid (ook al is geen MMSE gekend) wordt overgeschakeld op PAINAD.</a:t>
            </a:r>
          </a:p>
          <a:p>
            <a:pPr lvl="1"/>
            <a:endParaRPr lang="nl-BE" dirty="0"/>
          </a:p>
          <a:p>
            <a:pPr lvl="1"/>
            <a:r>
              <a:rPr lang="nl-BE" dirty="0"/>
              <a:t>Bij 1 patiënt waren een slechts pijnscores van 0 en 2 (NRS) en toch werden Paracetamol® en </a:t>
            </a:r>
            <a:r>
              <a:rPr lang="nl-BE" dirty="0" err="1"/>
              <a:t>Oxynorm</a:t>
            </a:r>
            <a:r>
              <a:rPr lang="nl-BE" dirty="0"/>
              <a:t>® gegeven. </a:t>
            </a:r>
          </a:p>
          <a:p>
            <a:pPr lvl="1"/>
            <a:endParaRPr lang="nl-BE" dirty="0"/>
          </a:p>
          <a:p>
            <a:pPr lvl="1"/>
            <a:r>
              <a:rPr lang="nl-BE" dirty="0"/>
              <a:t>Bij 1 patiënt werd een pijnscore van 3 gerapporteerd en werd toch ‘zo nodig’ medicatie toegediend. Deze actie werd niet </a:t>
            </a:r>
            <a:r>
              <a:rPr lang="nl-BE" dirty="0" err="1"/>
              <a:t>geherevalueerd</a:t>
            </a:r>
            <a:r>
              <a:rPr lang="nl-BE" dirty="0"/>
              <a:t>. Bij het toedienen van ‘zo nodig’ medicatie dient steeds een </a:t>
            </a:r>
            <a:r>
              <a:rPr lang="nl-BE" dirty="0" err="1"/>
              <a:t>herevaluatie</a:t>
            </a:r>
            <a:r>
              <a:rPr lang="nl-BE" dirty="0"/>
              <a:t> plaats te vinden.</a:t>
            </a:r>
          </a:p>
          <a:p>
            <a:pPr lvl="1"/>
            <a:endParaRPr lang="nl-BE" dirty="0"/>
          </a:p>
          <a:p>
            <a:pPr lvl="1"/>
            <a:r>
              <a:rPr lang="nl-BE" dirty="0"/>
              <a:t>Probeer elke positieve pijnscore te behandelen of in het verpleegkundig verslag te vermelden waarom er geen behandeling plaatsvindt.</a:t>
            </a:r>
          </a:p>
          <a:p>
            <a:pPr lvl="1"/>
            <a:endParaRPr lang="nl-BE" dirty="0"/>
          </a:p>
          <a:p>
            <a:pPr lvl="1"/>
            <a:r>
              <a:rPr lang="nl-BE" dirty="0"/>
              <a:t>1 patiënt was comateus en er was geen enkele reactie. Toch werd de gezichtjesschaal gebuikt… dit is een vorm van zelfrapportage, dus waarbij de patiënt zelf de intensiteit van de pijn moet aangeven. Hier was dit zeker onmogelijk. </a:t>
            </a:r>
          </a:p>
          <a:p>
            <a:pPr lvl="1"/>
            <a:endParaRPr lang="nl-BE" dirty="0"/>
          </a:p>
          <a:p>
            <a:pPr lvl="1"/>
            <a:endParaRPr lang="nl-BE" dirty="0"/>
          </a:p>
          <a:p>
            <a:pPr lvl="1"/>
            <a:endParaRPr lang="nl-BE" dirty="0"/>
          </a:p>
        </p:txBody>
      </p:sp>
      <p:sp>
        <p:nvSpPr>
          <p:cNvPr id="3" name="Tijdelijke aanduiding voor tekst 2"/>
          <p:cNvSpPr>
            <a:spLocks noGrp="1"/>
          </p:cNvSpPr>
          <p:nvPr>
            <p:ph type="body" sz="quarter" idx="22"/>
          </p:nvPr>
        </p:nvSpPr>
        <p:spPr/>
        <p:txBody>
          <a:bodyPr/>
          <a:lstStyle/>
          <a:p>
            <a:r>
              <a:rPr lang="nl-BE" dirty="0"/>
              <a:t>Samen sterker</a:t>
            </a:r>
          </a:p>
        </p:txBody>
      </p:sp>
    </p:spTree>
    <p:extLst>
      <p:ext uri="{BB962C8B-B14F-4D97-AF65-F5344CB8AC3E}">
        <p14:creationId xmlns:p14="http://schemas.microsoft.com/office/powerpoint/2010/main" val="236463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Cijfers versus werkelijkheid…</a:t>
            </a:r>
          </a:p>
          <a:p>
            <a:pPr lvl="1"/>
            <a:endParaRPr lang="nl-BE" dirty="0"/>
          </a:p>
          <a:p>
            <a:pPr lvl="1"/>
            <a:r>
              <a:rPr lang="nl-BE" dirty="0"/>
              <a:t>Indruk van goede opvolging van pijn uit dossieranalyses</a:t>
            </a:r>
          </a:p>
          <a:p>
            <a:pPr lvl="1"/>
            <a:r>
              <a:rPr lang="nl-BE" dirty="0"/>
              <a:t>Is de genoteerde 3 werkelijk een 3?</a:t>
            </a:r>
          </a:p>
          <a:p>
            <a:pPr lvl="1"/>
            <a:r>
              <a:rPr lang="nl-BE" dirty="0"/>
              <a:t>Werd elke pijnscore effectief bevraagd?</a:t>
            </a:r>
          </a:p>
          <a:p>
            <a:pPr lvl="1"/>
            <a:endParaRPr lang="nl-BE" dirty="0"/>
          </a:p>
          <a:p>
            <a:r>
              <a:rPr lang="nl-BE" dirty="0"/>
              <a:t>Nieuwe vragen dringen zich op… </a:t>
            </a:r>
          </a:p>
          <a:p>
            <a:r>
              <a:rPr lang="nl-BE" dirty="0"/>
              <a:t>Focus verleggen?</a:t>
            </a:r>
          </a:p>
        </p:txBody>
      </p:sp>
      <p:sp>
        <p:nvSpPr>
          <p:cNvPr id="3" name="Tijdelijke aanduiding voor tekst 2"/>
          <p:cNvSpPr>
            <a:spLocks noGrp="1"/>
          </p:cNvSpPr>
          <p:nvPr>
            <p:ph type="body" sz="quarter" idx="22"/>
          </p:nvPr>
        </p:nvSpPr>
        <p:spPr/>
        <p:txBody>
          <a:bodyPr/>
          <a:lstStyle/>
          <a:p>
            <a:r>
              <a:rPr lang="nl-BE" dirty="0"/>
              <a:t>Samen sterker</a:t>
            </a:r>
          </a:p>
        </p:txBody>
      </p:sp>
    </p:spTree>
    <p:extLst>
      <p:ext uri="{BB962C8B-B14F-4D97-AF65-F5344CB8AC3E}">
        <p14:creationId xmlns:p14="http://schemas.microsoft.com/office/powerpoint/2010/main" val="403812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473075" y="1837116"/>
            <a:ext cx="11226800" cy="4752975"/>
          </a:xfrm>
        </p:spPr>
        <p:txBody>
          <a:bodyPr/>
          <a:lstStyle/>
          <a:p>
            <a:endParaRPr lang="nl-BE" dirty="0"/>
          </a:p>
          <a:p>
            <a:r>
              <a:rPr lang="nl-BE" dirty="0"/>
              <a:t>Wat goed is voor de één…</a:t>
            </a:r>
          </a:p>
          <a:p>
            <a:pPr lvl="1"/>
            <a:r>
              <a:rPr lang="nl-BE" dirty="0"/>
              <a:t>Pijn op psychiatrie</a:t>
            </a:r>
          </a:p>
          <a:p>
            <a:pPr marL="216000" lvl="1" indent="0">
              <a:buNone/>
            </a:pPr>
            <a:endParaRPr lang="nl-BE" dirty="0"/>
          </a:p>
          <a:p>
            <a:pPr lvl="1"/>
            <a:r>
              <a:rPr lang="nl-BE" dirty="0"/>
              <a:t>Pijn op spoedgevallen</a:t>
            </a:r>
          </a:p>
          <a:p>
            <a:pPr marL="216000" lvl="1" indent="0">
              <a:buNone/>
            </a:pPr>
            <a:endParaRPr lang="nl-BE" dirty="0"/>
          </a:p>
          <a:p>
            <a:pPr lvl="1"/>
            <a:r>
              <a:rPr lang="nl-BE" dirty="0"/>
              <a:t>Pijn op materniteit</a:t>
            </a:r>
          </a:p>
          <a:p>
            <a:endParaRPr lang="nl-BE" dirty="0"/>
          </a:p>
          <a:p>
            <a:r>
              <a:rPr lang="nl-BE" dirty="0"/>
              <a:t>Slechts enkele voorbeelden…</a:t>
            </a:r>
          </a:p>
          <a:p>
            <a:r>
              <a:rPr lang="nl-BE" dirty="0"/>
              <a:t>Verbeterprojecten idealiter </a:t>
            </a:r>
            <a:r>
              <a:rPr lang="nl-BE" dirty="0" err="1"/>
              <a:t>vraaggestuurd</a:t>
            </a:r>
            <a:endParaRPr lang="nl-BE" dirty="0"/>
          </a:p>
          <a:p>
            <a:pPr lvl="1"/>
            <a:r>
              <a:rPr lang="nl-BE" dirty="0"/>
              <a:t>Vragen vloeien vaak voort uit dossieranalyses, opleiding,…</a:t>
            </a:r>
          </a:p>
        </p:txBody>
      </p:sp>
      <p:sp>
        <p:nvSpPr>
          <p:cNvPr id="3" name="Tijdelijke aanduiding voor tekst 2"/>
          <p:cNvSpPr>
            <a:spLocks noGrp="1"/>
          </p:cNvSpPr>
          <p:nvPr>
            <p:ph type="body" sz="quarter" idx="22"/>
          </p:nvPr>
        </p:nvSpPr>
        <p:spPr>
          <a:xfrm>
            <a:off x="473075" y="740167"/>
            <a:ext cx="9602258" cy="904437"/>
          </a:xfrm>
        </p:spPr>
        <p:txBody>
          <a:bodyPr>
            <a:normAutofit lnSpcReduction="10000"/>
          </a:bodyPr>
          <a:lstStyle/>
          <a:p>
            <a:r>
              <a:rPr lang="nl-BE" dirty="0"/>
              <a:t>Beleid aangepast aan noden van specifieke patiëntenpopulatie </a:t>
            </a:r>
          </a:p>
          <a:p>
            <a:endParaRPr lang="nl-BE" dirty="0"/>
          </a:p>
          <a:p>
            <a:endParaRPr lang="nl-BE" dirty="0"/>
          </a:p>
          <a:p>
            <a:endParaRPr lang="nl-BE" dirty="0"/>
          </a:p>
        </p:txBody>
      </p:sp>
    </p:spTree>
    <p:extLst>
      <p:ext uri="{BB962C8B-B14F-4D97-AF65-F5344CB8AC3E}">
        <p14:creationId xmlns:p14="http://schemas.microsoft.com/office/powerpoint/2010/main" val="410640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Samenwerking tussen verschillende ziekenhuizen</a:t>
            </a:r>
          </a:p>
          <a:p>
            <a:pPr marL="0" indent="0">
              <a:buNone/>
            </a:pPr>
            <a:endParaRPr lang="nl-BE" dirty="0"/>
          </a:p>
          <a:p>
            <a:pPr lvl="1"/>
            <a:r>
              <a:rPr lang="nl-BE" dirty="0"/>
              <a:t>Op basis van netwerk</a:t>
            </a:r>
          </a:p>
          <a:p>
            <a:pPr lvl="2"/>
            <a:r>
              <a:rPr lang="nl-BE" dirty="0" err="1"/>
              <a:t>Vb</a:t>
            </a:r>
            <a:r>
              <a:rPr lang="nl-BE" dirty="0"/>
              <a:t>: E17 netwerk</a:t>
            </a:r>
          </a:p>
          <a:p>
            <a:pPr lvl="2"/>
            <a:r>
              <a:rPr lang="nl-BE" dirty="0"/>
              <a:t>Benchmark VZN KUL</a:t>
            </a:r>
          </a:p>
          <a:p>
            <a:pPr marL="432000" lvl="2" indent="0">
              <a:buNone/>
            </a:pPr>
            <a:endParaRPr lang="nl-BE" dirty="0"/>
          </a:p>
          <a:p>
            <a:pPr lvl="1"/>
            <a:r>
              <a:rPr lang="nl-BE" dirty="0"/>
              <a:t>Op basis van regio</a:t>
            </a:r>
          </a:p>
          <a:p>
            <a:pPr lvl="2"/>
            <a:r>
              <a:rPr lang="nl-BE" dirty="0"/>
              <a:t>Regionale werkgroep pijn</a:t>
            </a:r>
          </a:p>
          <a:p>
            <a:pPr marL="432000" lvl="2" indent="0">
              <a:buNone/>
            </a:pPr>
            <a:endParaRPr lang="nl-BE" dirty="0"/>
          </a:p>
          <a:p>
            <a:pPr lvl="1"/>
            <a:r>
              <a:rPr lang="nl-BE" dirty="0"/>
              <a:t>Vlaams</a:t>
            </a:r>
          </a:p>
          <a:p>
            <a:pPr lvl="2"/>
            <a:r>
              <a:rPr lang="nl-BE" dirty="0"/>
              <a:t>NVKVV</a:t>
            </a:r>
          </a:p>
          <a:p>
            <a:pPr lvl="3"/>
            <a:r>
              <a:rPr lang="nl-BE" dirty="0"/>
              <a:t>!Dag van de </a:t>
            </a:r>
            <a:r>
              <a:rPr lang="nl-BE" dirty="0" err="1"/>
              <a:t>algologische</a:t>
            </a:r>
            <a:r>
              <a:rPr lang="nl-BE" dirty="0"/>
              <a:t> functie!</a:t>
            </a:r>
          </a:p>
          <a:p>
            <a:pPr marL="432000" lvl="2" indent="0">
              <a:buNone/>
            </a:pPr>
            <a:endParaRPr lang="nl-BE" dirty="0"/>
          </a:p>
          <a:p>
            <a:pPr lvl="1"/>
            <a:r>
              <a:rPr lang="nl-BE" dirty="0"/>
              <a:t>Zelfs… op basis van gebruikte software</a:t>
            </a:r>
          </a:p>
        </p:txBody>
      </p:sp>
      <p:sp>
        <p:nvSpPr>
          <p:cNvPr id="3" name="Tijdelijke aanduiding voor tekst 2"/>
          <p:cNvSpPr>
            <a:spLocks noGrp="1"/>
          </p:cNvSpPr>
          <p:nvPr>
            <p:ph type="body" sz="quarter" idx="22"/>
          </p:nvPr>
        </p:nvSpPr>
        <p:spPr>
          <a:xfrm>
            <a:off x="473074" y="740167"/>
            <a:ext cx="8467725" cy="904437"/>
          </a:xfrm>
        </p:spPr>
        <p:txBody>
          <a:bodyPr>
            <a:normAutofit lnSpcReduction="10000"/>
          </a:bodyPr>
          <a:lstStyle/>
          <a:p>
            <a:r>
              <a:rPr lang="nl-BE" dirty="0"/>
              <a:t>Samen sterker… ook voorbij de muren van het ziekenhuis</a:t>
            </a:r>
          </a:p>
          <a:p>
            <a:endParaRPr lang="nl-BE" dirty="0"/>
          </a:p>
        </p:txBody>
      </p:sp>
    </p:spTree>
    <p:extLst>
      <p:ext uri="{BB962C8B-B14F-4D97-AF65-F5344CB8AC3E}">
        <p14:creationId xmlns:p14="http://schemas.microsoft.com/office/powerpoint/2010/main" val="159332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Opleiding en ondersteuning van collega’s</a:t>
            </a:r>
          </a:p>
          <a:p>
            <a:r>
              <a:rPr lang="nl-BE" dirty="0"/>
              <a:t>Educatie van patiënten </a:t>
            </a:r>
          </a:p>
          <a:p>
            <a:r>
              <a:rPr lang="nl-BE" dirty="0"/>
              <a:t>Duidelijk en bruikbaar protocol</a:t>
            </a:r>
          </a:p>
          <a:p>
            <a:r>
              <a:rPr lang="nl-BE" dirty="0"/>
              <a:t>Samenwerking binnen en buiten de muren van het ziekenhuis</a:t>
            </a:r>
          </a:p>
          <a:p>
            <a:r>
              <a:rPr lang="nl-BE" dirty="0"/>
              <a:t>Indicatoren als opvolging van procedures en </a:t>
            </a:r>
            <a:r>
              <a:rPr lang="nl-BE" dirty="0" err="1"/>
              <a:t>protocols</a:t>
            </a:r>
            <a:r>
              <a:rPr lang="nl-BE" dirty="0"/>
              <a:t>, maar…</a:t>
            </a:r>
          </a:p>
          <a:p>
            <a:endParaRPr lang="nl-BE" dirty="0"/>
          </a:p>
        </p:txBody>
      </p:sp>
      <p:sp>
        <p:nvSpPr>
          <p:cNvPr id="3" name="Tijdelijke aanduiding voor tekst 2"/>
          <p:cNvSpPr>
            <a:spLocks noGrp="1"/>
          </p:cNvSpPr>
          <p:nvPr>
            <p:ph type="body" sz="quarter" idx="22"/>
          </p:nvPr>
        </p:nvSpPr>
        <p:spPr/>
        <p:txBody>
          <a:bodyPr/>
          <a:lstStyle/>
          <a:p>
            <a:r>
              <a:rPr lang="nl-BE" dirty="0"/>
              <a:t>Besluit</a:t>
            </a:r>
          </a:p>
        </p:txBody>
      </p:sp>
    </p:spTree>
    <p:extLst>
      <p:ext uri="{BB962C8B-B14F-4D97-AF65-F5344CB8AC3E}">
        <p14:creationId xmlns:p14="http://schemas.microsoft.com/office/powerpoint/2010/main" val="80488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sz="quarter" idx="10"/>
          </p:nvPr>
        </p:nvSpPr>
        <p:spPr bwMode="auto">
          <a:xfrm>
            <a:off x="480484" y="3782354"/>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B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7" name="Rectangle 2"/>
          <p:cNvSpPr>
            <a:spLocks noGrp="1" noChangeArrowheads="1"/>
          </p:cNvSpPr>
          <p:nvPr>
            <p:ph type="body" sz="quarter" idx="22"/>
          </p:nvPr>
        </p:nvSpPr>
        <p:spPr bwMode="auto">
          <a:xfrm>
            <a:off x="480484" y="1350943"/>
            <a:ext cx="8897347" cy="486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600" b="0" i="0" u="none" strike="noStrike" cap="none" normalizeH="0" baseline="0" dirty="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Mahrezi</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(2017).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Towards</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Effective</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Pain</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Management: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Breaking</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Barriers. </a:t>
            </a:r>
            <a:r>
              <a:rPr kumimoji="0" lang="nl-NL" altLang="nl-B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Oman </a:t>
            </a:r>
            <a:r>
              <a:rPr kumimoji="0" lang="nl-NL" altLang="nl-BE" sz="16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Medical</a:t>
            </a:r>
            <a:r>
              <a:rPr kumimoji="0" lang="nl-NL" altLang="nl-B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Journal</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357-358.</a:t>
            </a:r>
          </a:p>
          <a:p>
            <a:pPr marR="0" lvl="0" algn="l" defTabSz="914400" rtl="0" eaLnBrk="0" fontAlgn="base" latinLnBrk="0" hangingPunct="0">
              <a:lnSpc>
                <a:spcPct val="100000"/>
              </a:lnSpc>
              <a:spcBef>
                <a:spcPct val="0"/>
              </a:spcBef>
              <a:spcAft>
                <a:spcPct val="0"/>
              </a:spcAft>
              <a:buClrTx/>
              <a:buSzTx/>
              <a:tabLst/>
            </a:pPr>
            <a:endParaRPr kumimoji="0" lang="nl-BE" altLang="nl-BE" sz="16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Meissner</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Coluzzi</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Fletcher</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 Huygen, F.,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Morlion</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Neugebauer</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 . .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Pergolizzi</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 (2015).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Improving</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management of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post-operative</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acute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pain</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priorities</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 </a:t>
            </a:r>
            <a:r>
              <a:rPr kumimoji="0" lang="nl-NL" altLang="nl-BE" sz="16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a:t>
            </a:r>
            <a:r>
              <a:rPr kumimoji="0" lang="nl-NL" altLang="nl-B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Medical</a:t>
            </a:r>
            <a:r>
              <a:rPr kumimoji="0" lang="nl-NL" altLang="nl-B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Research </a:t>
            </a:r>
            <a:r>
              <a:rPr kumimoji="0" lang="nl-NL" altLang="nl-BE" sz="16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a:t>
            </a:r>
            <a:r>
              <a:rPr kumimoji="0" lang="nl-NL" altLang="nl-B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Opinion</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2131-2143.</a:t>
            </a:r>
          </a:p>
          <a:p>
            <a:pPr marR="0" lvl="0" algn="l" defTabSz="914400" rtl="0" eaLnBrk="0" fontAlgn="base" latinLnBrk="0" hangingPunct="0">
              <a:lnSpc>
                <a:spcPct val="100000"/>
              </a:lnSpc>
              <a:spcBef>
                <a:spcPct val="0"/>
              </a:spcBef>
              <a:spcAft>
                <a:spcPct val="0"/>
              </a:spcAft>
              <a:buClrTx/>
              <a:buSzTx/>
              <a:tabLst/>
            </a:pPr>
            <a:endParaRPr kumimoji="0" lang="nl-BE" altLang="nl-BE" sz="16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Van Dijk, J. (2018). Postoperatieve pijn meten en behandelen. </a:t>
            </a:r>
            <a:r>
              <a:rPr kumimoji="0" lang="nl-NL" altLang="nl-B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TVZ</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16-18.</a:t>
            </a:r>
          </a:p>
          <a:p>
            <a:pPr marR="0" lvl="0" algn="l" defTabSz="914400" rtl="0" eaLnBrk="0" fontAlgn="base" latinLnBrk="0" hangingPunct="0">
              <a:lnSpc>
                <a:spcPct val="100000"/>
              </a:lnSpc>
              <a:spcBef>
                <a:spcPct val="0"/>
              </a:spcBef>
              <a:spcAft>
                <a:spcPct val="0"/>
              </a:spcAft>
              <a:buClrTx/>
              <a:buSzTx/>
              <a:tabLst/>
            </a:pPr>
            <a:endParaRPr kumimoji="0" lang="nl-BE" altLang="nl-BE" sz="16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Van Hecke, A., Van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Lancker</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 De Clercq, B., De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Meyere</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Dequeker</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 &amp;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Devulder</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J. (2016).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Pain</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Intesity</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Hospitalized</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Adults</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Multilevel Analysis of Barriers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Fcilitators</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a:t>
            </a:r>
            <a:r>
              <a:rPr kumimoji="0" lang="nl-NL" altLang="nl-B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Pain</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Management. </a:t>
            </a:r>
            <a:r>
              <a:rPr kumimoji="0" lang="nl-NL" altLang="nl-BE" sz="16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Nursing</a:t>
            </a:r>
            <a:r>
              <a:rPr kumimoji="0" lang="nl-NL" altLang="nl-BE"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Research</a:t>
            </a:r>
            <a:r>
              <a:rPr kumimoji="0" lang="nl-NL" altLang="nl-B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290-300.</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nl-NL" altLang="nl-BE" sz="1600" dirty="0">
              <a:latin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nl-NL" altLang="nl-BE" sz="1600" dirty="0">
              <a:latin typeface="Calibri" panose="020F0502020204030204" pitchFamily="34" charset="0"/>
              <a:cs typeface="Times New Roman" panose="02020603050405020304" pitchFamily="18" charset="0"/>
            </a:endParaRPr>
          </a:p>
          <a:p>
            <a:pPr lvl="0">
              <a:buClrTx/>
            </a:pPr>
            <a:r>
              <a:rPr lang="nl-BE" altLang="nl-BE" sz="1600" dirty="0">
                <a:hlinkClick r:id="rId2"/>
              </a:rPr>
              <a:t>https://www.nvkvv.be</a:t>
            </a:r>
            <a:endParaRPr lang="nl-BE" altLang="nl-BE" sz="1600" dirty="0"/>
          </a:p>
          <a:p>
            <a:pPr lvl="0">
              <a:buClrTx/>
            </a:pPr>
            <a:r>
              <a:rPr lang="nl-BE" altLang="nl-BE" sz="1600" dirty="0">
                <a:hlinkClick r:id="rId3"/>
              </a:rPr>
              <a:t>https://www.vznkul.be</a:t>
            </a:r>
            <a:endParaRPr lang="nl-BE" altLang="nl-BE" sz="1600" dirty="0"/>
          </a:p>
          <a:p>
            <a:pPr marL="171450" lvl="0" indent="-171450">
              <a:buClrTx/>
              <a:buFont typeface="Arial" panose="020B0604020202020204" pitchFamily="34" charset="0"/>
              <a:buChar char="•"/>
            </a:pPr>
            <a:endParaRPr kumimoji="0" lang="nl-BE" altLang="nl-B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8" name="Tekstvak 7"/>
          <p:cNvSpPr txBox="1"/>
          <p:nvPr/>
        </p:nvSpPr>
        <p:spPr>
          <a:xfrm>
            <a:off x="480484" y="722811"/>
            <a:ext cx="6305006" cy="584775"/>
          </a:xfrm>
          <a:prstGeom prst="rect">
            <a:avLst/>
          </a:prstGeom>
          <a:noFill/>
        </p:spPr>
        <p:txBody>
          <a:bodyPr wrap="square" rtlCol="0">
            <a:spAutoFit/>
          </a:bodyPr>
          <a:lstStyle/>
          <a:p>
            <a:r>
              <a:rPr lang="nl-BE" sz="3200" dirty="0"/>
              <a:t>Bibliografie en nuttige websites</a:t>
            </a:r>
          </a:p>
        </p:txBody>
      </p:sp>
    </p:spTree>
    <p:extLst>
      <p:ext uri="{BB962C8B-B14F-4D97-AF65-F5344CB8AC3E}">
        <p14:creationId xmlns:p14="http://schemas.microsoft.com/office/powerpoint/2010/main" val="149844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73471" y="1970860"/>
            <a:ext cx="8856796" cy="657225"/>
          </a:xfrm>
        </p:spPr>
        <p:txBody>
          <a:bodyPr>
            <a:noAutofit/>
          </a:bodyPr>
          <a:lstStyle/>
          <a:p>
            <a:r>
              <a:rPr lang="nl-BE" sz="7200" dirty="0"/>
              <a:t>Hartelijke dank!</a:t>
            </a:r>
          </a:p>
        </p:txBody>
      </p:sp>
    </p:spTree>
    <p:extLst>
      <p:ext uri="{BB962C8B-B14F-4D97-AF65-F5344CB8AC3E}">
        <p14:creationId xmlns:p14="http://schemas.microsoft.com/office/powerpoint/2010/main" val="208086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20"/>
          </p:nvPr>
        </p:nvSpPr>
        <p:spPr/>
        <p:txBody>
          <a:bodyPr/>
          <a:lstStyle/>
          <a:p>
            <a:r>
              <a:rPr lang="nl-BE" dirty="0"/>
              <a:t>Voorstelling en inleiding</a:t>
            </a:r>
          </a:p>
          <a:p>
            <a:r>
              <a:rPr lang="nl-BE" dirty="0"/>
              <a:t>Waarom acute pijn behandelen?</a:t>
            </a:r>
          </a:p>
          <a:p>
            <a:r>
              <a:rPr lang="nl-BE" dirty="0"/>
              <a:t>Wat is goede behandeling van pijn?</a:t>
            </a:r>
          </a:p>
          <a:p>
            <a:r>
              <a:rPr lang="nl-BE" dirty="0"/>
              <a:t>Samen sterker…</a:t>
            </a:r>
          </a:p>
          <a:p>
            <a:r>
              <a:rPr lang="nl-BE" dirty="0"/>
              <a:t>Beleid aangepast aan noden van specifieke patiëntenpopulatie </a:t>
            </a:r>
          </a:p>
          <a:p>
            <a:r>
              <a:rPr lang="nl-BE" dirty="0"/>
              <a:t>Samen sterker… ook voorbij de muren van het ziekenhuis</a:t>
            </a:r>
          </a:p>
          <a:p>
            <a:r>
              <a:rPr lang="nl-BE" dirty="0"/>
              <a:t>Besluit </a:t>
            </a:r>
          </a:p>
        </p:txBody>
      </p:sp>
      <p:sp>
        <p:nvSpPr>
          <p:cNvPr id="4" name="Tijdelijke aanduiding voor tekst 3"/>
          <p:cNvSpPr>
            <a:spLocks noGrp="1"/>
          </p:cNvSpPr>
          <p:nvPr>
            <p:ph type="body" sz="quarter" idx="22"/>
          </p:nvPr>
        </p:nvSpPr>
        <p:spPr/>
        <p:txBody>
          <a:bodyPr/>
          <a:lstStyle/>
          <a:p>
            <a:r>
              <a:rPr lang="nl-BE" dirty="0"/>
              <a:t>Topics </a:t>
            </a:r>
          </a:p>
        </p:txBody>
      </p:sp>
      <p:sp>
        <p:nvSpPr>
          <p:cNvPr id="7" name="Tijdelijke aanduiding voor afbeelding 6"/>
          <p:cNvSpPr>
            <a:spLocks noGrp="1"/>
          </p:cNvSpPr>
          <p:nvPr>
            <p:ph type="pic" sz="quarter" idx="18"/>
          </p:nvPr>
        </p:nvSpPr>
        <p:spPr>
          <a:xfrm>
            <a:off x="8068733" y="1750820"/>
            <a:ext cx="3585635" cy="4726800"/>
          </a:xfrm>
        </p:spPr>
      </p:sp>
      <p:sp>
        <p:nvSpPr>
          <p:cNvPr id="8" name="Rechthoek 7"/>
          <p:cNvSpPr/>
          <p:nvPr/>
        </p:nvSpPr>
        <p:spPr>
          <a:xfrm>
            <a:off x="8339667" y="1305937"/>
            <a:ext cx="2654300" cy="4726800"/>
          </a:xfrm>
          <a:prstGeom prst="rect">
            <a:avLst/>
          </a:prstGeom>
          <a:solidFill>
            <a:schemeClr val="accent5">
              <a:lumMod val="75000"/>
            </a:schemeClr>
          </a:solidFill>
        </p:spPr>
        <p:txBody>
          <a:bodyPr wrap="none" lIns="91440" tIns="45720" rIns="91440" bIns="45720">
            <a:prstTxWarp prst="textDeflateInflate">
              <a:avLst/>
            </a:prstTxWarp>
            <a:spAutoFit/>
            <a:scene3d>
              <a:camera prst="isometricOffAxis1Right"/>
              <a:lightRig rig="threePt" dir="t"/>
            </a:scene3d>
            <a:sp3d extrusionH="57150">
              <a:bevelT w="57150" h="38100" prst="artDeco"/>
            </a:sp3d>
          </a:bodyPr>
          <a:lstStyle/>
          <a:p>
            <a:pPr algn="ctr"/>
            <a:r>
              <a:rPr lang="nl-NL" sz="5400" b="1" cap="none" spc="0" dirty="0">
                <a:ln w="12700">
                  <a:solidFill>
                    <a:schemeClr val="accent3">
                      <a:lumMod val="50000"/>
                    </a:schemeClr>
                  </a:solidFill>
                  <a:prstDash val="solid"/>
                </a:ln>
                <a:solidFill>
                  <a:srgbClr val="7B003B"/>
                </a:solidFill>
                <a:effectLst>
                  <a:glow rad="139700">
                    <a:schemeClr val="accent6">
                      <a:satMod val="175000"/>
                      <a:alpha val="40000"/>
                    </a:schemeClr>
                  </a:glow>
                </a:effectLst>
              </a:rPr>
              <a:t>TO</a:t>
            </a:r>
          </a:p>
          <a:p>
            <a:pPr algn="ctr"/>
            <a:r>
              <a:rPr lang="nl-NL" sz="5400" b="1" dirty="0">
                <a:ln w="12700">
                  <a:solidFill>
                    <a:schemeClr val="accent3">
                      <a:lumMod val="50000"/>
                    </a:schemeClr>
                  </a:solidFill>
                  <a:prstDash val="solid"/>
                </a:ln>
                <a:solidFill>
                  <a:srgbClr val="7B003B"/>
                </a:solidFill>
                <a:effectLst>
                  <a:glow rad="139700">
                    <a:schemeClr val="accent6">
                      <a:satMod val="175000"/>
                      <a:alpha val="40000"/>
                    </a:schemeClr>
                  </a:glow>
                </a:effectLst>
              </a:rPr>
              <a:t>DO</a:t>
            </a:r>
            <a:endParaRPr lang="nl-NL" sz="5400" b="1" cap="none" spc="0" dirty="0">
              <a:ln w="12700">
                <a:solidFill>
                  <a:schemeClr val="accent3">
                    <a:lumMod val="50000"/>
                  </a:schemeClr>
                </a:solidFill>
                <a:prstDash val="solid"/>
              </a:ln>
              <a:solidFill>
                <a:srgbClr val="7B003B"/>
              </a:solidFill>
              <a:effectLst>
                <a:glow rad="139700">
                  <a:schemeClr val="accent6">
                    <a:satMod val="175000"/>
                    <a:alpha val="40000"/>
                  </a:schemeClr>
                </a:glow>
              </a:effectLst>
            </a:endParaRPr>
          </a:p>
        </p:txBody>
      </p:sp>
    </p:spTree>
    <p:extLst>
      <p:ext uri="{BB962C8B-B14F-4D97-AF65-F5344CB8AC3E}">
        <p14:creationId xmlns:p14="http://schemas.microsoft.com/office/powerpoint/2010/main" val="53193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22"/>
          </p:nvPr>
        </p:nvSpPr>
        <p:spPr/>
        <p:txBody>
          <a:bodyPr/>
          <a:lstStyle/>
          <a:p>
            <a:r>
              <a:rPr lang="nl-BE" dirty="0"/>
              <a:t>Voorstelling en inleiding</a:t>
            </a:r>
          </a:p>
        </p:txBody>
      </p:sp>
      <p:pic>
        <p:nvPicPr>
          <p:cNvPr id="9" name="Tijdelijke aanduiding voor inhoud 8"/>
          <p:cNvPicPr>
            <a:picLocks noGrp="1" noChangeAspect="1"/>
          </p:cNvPicPr>
          <p:nvPr>
            <p:ph sz="quarter" idx="10"/>
          </p:nvPr>
        </p:nvPicPr>
        <p:blipFill>
          <a:blip r:embed="rId4"/>
          <a:stretch>
            <a:fillRect/>
          </a:stretch>
        </p:blipFill>
        <p:spPr>
          <a:xfrm>
            <a:off x="871007" y="4411133"/>
            <a:ext cx="4548943" cy="2387600"/>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121" y="1461027"/>
            <a:ext cx="4480679" cy="2856793"/>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3811" y="1192385"/>
            <a:ext cx="5964151" cy="2680919"/>
          </a:xfrm>
          <a:prstGeom prst="rect">
            <a:avLst/>
          </a:prstGeom>
        </p:spPr>
      </p:pic>
      <p:pic>
        <p:nvPicPr>
          <p:cNvPr id="7" name="2531002519936202649.mp4" descr="2531002519936202649.mp4">
            <a:hlinkClick r:id="" action="ppaction://ole?verb=0"/>
          </p:cNvPr>
          <p:cNvPicPr>
            <a:picLocks/>
          </p:cNvPicPr>
          <p:nvPr>
            <a:videoFile r:link="rId2"/>
            <p:extLst>
              <p:ext uri="{DAA4B4D4-6D71-4841-9C94-3DE7FCFB9230}">
                <p14:media xmlns:p14="http://schemas.microsoft.com/office/powerpoint/2010/main" r:embed="rId1"/>
              </p:ext>
            </p:extLst>
          </p:nvPr>
        </p:nvPicPr>
        <p:blipFill>
          <a:blip r:embed="rId7"/>
          <a:stretch>
            <a:fillRect/>
          </a:stretch>
        </p:blipFill>
        <p:spPr>
          <a:xfrm>
            <a:off x="6517747" y="4100513"/>
            <a:ext cx="4963054" cy="2571221"/>
          </a:xfrm>
          <a:prstGeom prst="rect">
            <a:avLst/>
          </a:prstGeom>
          <a:ln w="12700">
            <a:miter lim="400000"/>
          </a:ln>
        </p:spPr>
      </p:pic>
    </p:spTree>
    <p:extLst>
      <p:ext uri="{BB962C8B-B14F-4D97-AF65-F5344CB8AC3E}">
        <p14:creationId xmlns:p14="http://schemas.microsoft.com/office/powerpoint/2010/main" val="5372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Acute pijn is niet alleen maar negatief… eigenlijk zelfs noodzakelijk…</a:t>
            </a:r>
            <a:r>
              <a:rPr lang="nl-BE" sz="900" dirty="0"/>
              <a:t>(Van Dijk, 2018)</a:t>
            </a:r>
          </a:p>
          <a:p>
            <a:endParaRPr lang="nl-BE" dirty="0"/>
          </a:p>
          <a:p>
            <a:r>
              <a:rPr lang="nl-BE" dirty="0"/>
              <a:t>Ernstige acute pijn echter heeft negatieve gevolgen:</a:t>
            </a:r>
          </a:p>
          <a:p>
            <a:pPr lvl="1"/>
            <a:r>
              <a:rPr lang="nl-BE" dirty="0"/>
              <a:t>Trager herstel</a:t>
            </a:r>
          </a:p>
          <a:p>
            <a:pPr lvl="1"/>
            <a:r>
              <a:rPr lang="nl-BE" dirty="0"/>
              <a:t>Optreden van complicaties</a:t>
            </a:r>
          </a:p>
          <a:p>
            <a:pPr lvl="1"/>
            <a:r>
              <a:rPr lang="nl-BE" b="1" dirty="0"/>
              <a:t>Risico op het ontwikkelen van chronische pijn </a:t>
            </a:r>
            <a:r>
              <a:rPr lang="nl-BE" sz="900" dirty="0"/>
              <a:t>(Van Dijk, 2018) (</a:t>
            </a:r>
            <a:r>
              <a:rPr lang="nl-BE" sz="900" dirty="0" err="1"/>
              <a:t>Meissner</a:t>
            </a:r>
            <a:r>
              <a:rPr lang="nl-BE" sz="900" dirty="0"/>
              <a:t>, et al., 2015)</a:t>
            </a:r>
          </a:p>
          <a:p>
            <a:pPr lvl="1"/>
            <a:endParaRPr lang="nl-BE" sz="900" dirty="0"/>
          </a:p>
          <a:p>
            <a:pPr lvl="1"/>
            <a:r>
              <a:rPr lang="nl-BE" dirty="0"/>
              <a:t>Mogelijke barrières </a:t>
            </a:r>
            <a:r>
              <a:rPr lang="nl-BE" sz="900" dirty="0"/>
              <a:t>(</a:t>
            </a:r>
            <a:r>
              <a:rPr lang="nl-BE" sz="900" dirty="0" err="1"/>
              <a:t>Meissner</a:t>
            </a:r>
            <a:r>
              <a:rPr lang="nl-BE" sz="900" dirty="0"/>
              <a:t>, et al., 2015) (Van Hecke, et al., 2016) (Al-</a:t>
            </a:r>
            <a:r>
              <a:rPr lang="nl-BE" sz="900" dirty="0" err="1"/>
              <a:t>Mahrezi</a:t>
            </a:r>
            <a:r>
              <a:rPr lang="nl-BE" sz="900" dirty="0"/>
              <a:t>, 2017)</a:t>
            </a:r>
            <a:endParaRPr lang="nl-BE" dirty="0"/>
          </a:p>
          <a:p>
            <a:pPr lvl="1"/>
            <a:r>
              <a:rPr lang="nl-BE" dirty="0"/>
              <a:t>Bij de patiënt</a:t>
            </a:r>
          </a:p>
          <a:p>
            <a:pPr lvl="2"/>
            <a:r>
              <a:rPr lang="nl-BE" dirty="0"/>
              <a:t>Angst</a:t>
            </a:r>
          </a:p>
          <a:p>
            <a:pPr lvl="2"/>
            <a:r>
              <a:rPr lang="nl-BE" dirty="0"/>
              <a:t>Lage verwachtingen</a:t>
            </a:r>
          </a:p>
          <a:p>
            <a:pPr lvl="1"/>
            <a:r>
              <a:rPr lang="nl-BE" dirty="0"/>
              <a:t>Bij de verpleegkundige</a:t>
            </a:r>
          </a:p>
          <a:p>
            <a:pPr lvl="2"/>
            <a:r>
              <a:rPr lang="nl-BE" dirty="0"/>
              <a:t>Eigen referentiekader</a:t>
            </a:r>
          </a:p>
          <a:p>
            <a:pPr lvl="2"/>
            <a:r>
              <a:rPr lang="nl-BE" dirty="0"/>
              <a:t>Angst voor overdosering</a:t>
            </a:r>
          </a:p>
          <a:p>
            <a:pPr lvl="1"/>
            <a:r>
              <a:rPr lang="nl-BE" dirty="0"/>
              <a:t>(Bij de arts)</a:t>
            </a:r>
          </a:p>
          <a:p>
            <a:pPr lvl="1"/>
            <a:endParaRPr lang="nl-BE" dirty="0"/>
          </a:p>
        </p:txBody>
      </p:sp>
      <p:sp>
        <p:nvSpPr>
          <p:cNvPr id="3" name="Tijdelijke aanduiding voor tekst 2"/>
          <p:cNvSpPr>
            <a:spLocks noGrp="1"/>
          </p:cNvSpPr>
          <p:nvPr>
            <p:ph type="body" sz="quarter" idx="22"/>
          </p:nvPr>
        </p:nvSpPr>
        <p:spPr/>
        <p:txBody>
          <a:bodyPr/>
          <a:lstStyle/>
          <a:p>
            <a:r>
              <a:rPr lang="nl-BE" dirty="0"/>
              <a:t>Waarom acute pijn behandelen?</a:t>
            </a:r>
          </a:p>
        </p:txBody>
      </p:sp>
    </p:spTree>
    <p:extLst>
      <p:ext uri="{BB962C8B-B14F-4D97-AF65-F5344CB8AC3E}">
        <p14:creationId xmlns:p14="http://schemas.microsoft.com/office/powerpoint/2010/main" val="141732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0"/>
          </p:nvPr>
        </p:nvPicPr>
        <p:blipFill>
          <a:blip r:embed="rId2"/>
          <a:stretch>
            <a:fillRect/>
          </a:stretch>
        </p:blipFill>
        <p:spPr>
          <a:xfrm>
            <a:off x="2014493" y="2516277"/>
            <a:ext cx="7888908" cy="2804403"/>
          </a:xfrm>
          <a:prstGeom prst="rect">
            <a:avLst/>
          </a:prstGeom>
        </p:spPr>
      </p:pic>
      <p:sp>
        <p:nvSpPr>
          <p:cNvPr id="3" name="Tijdelijke aanduiding voor tekst 2"/>
          <p:cNvSpPr>
            <a:spLocks noGrp="1"/>
          </p:cNvSpPr>
          <p:nvPr>
            <p:ph type="body" sz="quarter" idx="22"/>
          </p:nvPr>
        </p:nvSpPr>
        <p:spPr/>
        <p:txBody>
          <a:bodyPr/>
          <a:lstStyle/>
          <a:p>
            <a:r>
              <a:rPr lang="nl-BE" dirty="0"/>
              <a:t>Wat is goede behandeling van pijn?</a:t>
            </a:r>
          </a:p>
        </p:txBody>
      </p:sp>
      <p:sp>
        <p:nvSpPr>
          <p:cNvPr id="5" name="Tekstvak 4"/>
          <p:cNvSpPr txBox="1"/>
          <p:nvPr/>
        </p:nvSpPr>
        <p:spPr>
          <a:xfrm>
            <a:off x="401593" y="2146945"/>
            <a:ext cx="3225800" cy="461665"/>
          </a:xfrm>
          <a:prstGeom prst="rect">
            <a:avLst/>
          </a:prstGeom>
          <a:noFill/>
        </p:spPr>
        <p:txBody>
          <a:bodyPr wrap="square" rtlCol="0">
            <a:spAutoFit/>
          </a:bodyPr>
          <a:lstStyle/>
          <a:p>
            <a:r>
              <a:rPr lang="nl-BE" sz="2400" dirty="0">
                <a:solidFill>
                  <a:srgbClr val="7B003B"/>
                </a:solidFill>
              </a:rPr>
              <a:t>NRS 0?</a:t>
            </a:r>
          </a:p>
        </p:txBody>
      </p:sp>
      <p:sp>
        <p:nvSpPr>
          <p:cNvPr id="6" name="Tekstvak 5"/>
          <p:cNvSpPr txBox="1"/>
          <p:nvPr/>
        </p:nvSpPr>
        <p:spPr>
          <a:xfrm>
            <a:off x="3454399" y="1543998"/>
            <a:ext cx="3132667" cy="830997"/>
          </a:xfrm>
          <a:prstGeom prst="rect">
            <a:avLst/>
          </a:prstGeom>
          <a:noFill/>
        </p:spPr>
        <p:txBody>
          <a:bodyPr wrap="square" rtlCol="0">
            <a:spAutoFit/>
          </a:bodyPr>
          <a:lstStyle/>
          <a:p>
            <a:r>
              <a:rPr lang="nl-BE" sz="2400" dirty="0">
                <a:solidFill>
                  <a:srgbClr val="7B003B"/>
                </a:solidFill>
              </a:rPr>
              <a:t>Non-farmacologische acties?</a:t>
            </a:r>
          </a:p>
        </p:txBody>
      </p:sp>
      <p:sp>
        <p:nvSpPr>
          <p:cNvPr id="7" name="Tekstvak 6"/>
          <p:cNvSpPr txBox="1"/>
          <p:nvPr/>
        </p:nvSpPr>
        <p:spPr>
          <a:xfrm>
            <a:off x="8763000" y="1303867"/>
            <a:ext cx="2700867" cy="1200329"/>
          </a:xfrm>
          <a:prstGeom prst="rect">
            <a:avLst/>
          </a:prstGeom>
          <a:noFill/>
        </p:spPr>
        <p:txBody>
          <a:bodyPr wrap="square" rtlCol="0">
            <a:spAutoFit/>
          </a:bodyPr>
          <a:lstStyle/>
          <a:p>
            <a:r>
              <a:rPr lang="nl-BE" sz="2400" dirty="0">
                <a:solidFill>
                  <a:srgbClr val="7B003B"/>
                </a:solidFill>
              </a:rPr>
              <a:t>Voldoende medicamenteuze opties?</a:t>
            </a:r>
          </a:p>
        </p:txBody>
      </p:sp>
      <p:sp>
        <p:nvSpPr>
          <p:cNvPr id="8" name="Tekstvak 7"/>
          <p:cNvSpPr txBox="1"/>
          <p:nvPr/>
        </p:nvSpPr>
        <p:spPr>
          <a:xfrm>
            <a:off x="10210800" y="3318933"/>
            <a:ext cx="1854200" cy="461665"/>
          </a:xfrm>
          <a:prstGeom prst="rect">
            <a:avLst/>
          </a:prstGeom>
          <a:noFill/>
        </p:spPr>
        <p:txBody>
          <a:bodyPr wrap="square" rtlCol="0">
            <a:spAutoFit/>
          </a:bodyPr>
          <a:lstStyle/>
          <a:p>
            <a:r>
              <a:rPr lang="nl-BE" sz="2400" dirty="0">
                <a:solidFill>
                  <a:srgbClr val="7B003B"/>
                </a:solidFill>
              </a:rPr>
              <a:t>Educatie?</a:t>
            </a:r>
          </a:p>
        </p:txBody>
      </p:sp>
      <p:sp>
        <p:nvSpPr>
          <p:cNvPr id="9" name="Tekstvak 8"/>
          <p:cNvSpPr txBox="1"/>
          <p:nvPr/>
        </p:nvSpPr>
        <p:spPr>
          <a:xfrm>
            <a:off x="9903401" y="5782733"/>
            <a:ext cx="2161599" cy="461665"/>
          </a:xfrm>
          <a:prstGeom prst="rect">
            <a:avLst/>
          </a:prstGeom>
          <a:noFill/>
        </p:spPr>
        <p:txBody>
          <a:bodyPr wrap="square" rtlCol="0">
            <a:spAutoFit/>
          </a:bodyPr>
          <a:lstStyle/>
          <a:p>
            <a:r>
              <a:rPr lang="nl-BE" sz="2400" dirty="0">
                <a:solidFill>
                  <a:srgbClr val="7B003B"/>
                </a:solidFill>
              </a:rPr>
              <a:t>Motivatie?</a:t>
            </a:r>
          </a:p>
        </p:txBody>
      </p:sp>
      <p:sp>
        <p:nvSpPr>
          <p:cNvPr id="10" name="Tekstvak 9"/>
          <p:cNvSpPr txBox="1"/>
          <p:nvPr/>
        </p:nvSpPr>
        <p:spPr>
          <a:xfrm>
            <a:off x="3903134" y="5782733"/>
            <a:ext cx="3767667" cy="461665"/>
          </a:xfrm>
          <a:prstGeom prst="rect">
            <a:avLst/>
          </a:prstGeom>
          <a:noFill/>
        </p:spPr>
        <p:txBody>
          <a:bodyPr wrap="square" rtlCol="0">
            <a:spAutoFit/>
          </a:bodyPr>
          <a:lstStyle/>
          <a:p>
            <a:r>
              <a:rPr lang="nl-BE" sz="2400" dirty="0">
                <a:solidFill>
                  <a:srgbClr val="7B003B"/>
                </a:solidFill>
              </a:rPr>
              <a:t>Pijn is toch normaal?!</a:t>
            </a:r>
          </a:p>
        </p:txBody>
      </p:sp>
      <p:sp>
        <p:nvSpPr>
          <p:cNvPr id="11" name="Tekstvak 10"/>
          <p:cNvSpPr txBox="1"/>
          <p:nvPr/>
        </p:nvSpPr>
        <p:spPr>
          <a:xfrm>
            <a:off x="67734" y="5534747"/>
            <a:ext cx="2641600" cy="830997"/>
          </a:xfrm>
          <a:prstGeom prst="rect">
            <a:avLst/>
          </a:prstGeom>
          <a:noFill/>
        </p:spPr>
        <p:txBody>
          <a:bodyPr wrap="square" rtlCol="0">
            <a:spAutoFit/>
          </a:bodyPr>
          <a:lstStyle/>
          <a:p>
            <a:r>
              <a:rPr lang="nl-BE" sz="2400" dirty="0">
                <a:solidFill>
                  <a:srgbClr val="7B003B"/>
                </a:solidFill>
              </a:rPr>
              <a:t>Goede registratie van pijn?</a:t>
            </a:r>
          </a:p>
        </p:txBody>
      </p:sp>
    </p:spTree>
    <p:extLst>
      <p:ext uri="{BB962C8B-B14F-4D97-AF65-F5344CB8AC3E}">
        <p14:creationId xmlns:p14="http://schemas.microsoft.com/office/powerpoint/2010/main" val="266321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b="1" dirty="0"/>
              <a:t>Nummer 1: educatie!!! </a:t>
            </a:r>
            <a:r>
              <a:rPr lang="nl-BE" sz="900" dirty="0"/>
              <a:t>(Van Hecke, et al., 2016)</a:t>
            </a:r>
          </a:p>
          <a:p>
            <a:r>
              <a:rPr lang="nl-BE" dirty="0"/>
              <a:t>Correcte registratie</a:t>
            </a:r>
          </a:p>
          <a:p>
            <a:pPr lvl="1"/>
            <a:r>
              <a:rPr lang="nl-BE" dirty="0"/>
              <a:t>Pijn is wat de patiënt zegt dat het is</a:t>
            </a:r>
          </a:p>
          <a:p>
            <a:pPr lvl="1"/>
            <a:r>
              <a:rPr lang="nl-BE" dirty="0"/>
              <a:t>Gebruik van het juiste meetinstrument</a:t>
            </a:r>
          </a:p>
          <a:p>
            <a:pPr lvl="1"/>
            <a:r>
              <a:rPr lang="nl-BE" dirty="0"/>
              <a:t>Enkel registreren wat patiënt aangeeft</a:t>
            </a:r>
          </a:p>
          <a:p>
            <a:pPr lvl="1"/>
            <a:r>
              <a:rPr lang="nl-BE" dirty="0" err="1"/>
              <a:t>Herevaluatie</a:t>
            </a:r>
            <a:endParaRPr lang="nl-BE" dirty="0"/>
          </a:p>
          <a:p>
            <a:r>
              <a:rPr lang="nl-BE" dirty="0"/>
              <a:t>Combinatie van </a:t>
            </a:r>
            <a:r>
              <a:rPr lang="nl-BE" dirty="0" err="1"/>
              <a:t>farmaco</a:t>
            </a:r>
            <a:r>
              <a:rPr lang="nl-BE" dirty="0"/>
              <a:t> en non-</a:t>
            </a:r>
            <a:r>
              <a:rPr lang="nl-BE" dirty="0" err="1"/>
              <a:t>farmaco</a:t>
            </a:r>
            <a:endParaRPr lang="nl-BE" dirty="0"/>
          </a:p>
          <a:p>
            <a:r>
              <a:rPr lang="nl-BE" dirty="0"/>
              <a:t>Op maat van de patiënt </a:t>
            </a:r>
          </a:p>
          <a:p>
            <a:pPr marL="0" indent="0">
              <a:buNone/>
            </a:pPr>
            <a:r>
              <a:rPr lang="nl-BE" dirty="0"/>
              <a:t> </a:t>
            </a:r>
          </a:p>
          <a:p>
            <a:endParaRPr lang="nl-BE" b="1" dirty="0"/>
          </a:p>
        </p:txBody>
      </p:sp>
      <p:sp>
        <p:nvSpPr>
          <p:cNvPr id="3" name="Tijdelijke aanduiding voor tekst 2"/>
          <p:cNvSpPr>
            <a:spLocks noGrp="1"/>
          </p:cNvSpPr>
          <p:nvPr>
            <p:ph type="body" sz="quarter" idx="22"/>
          </p:nvPr>
        </p:nvSpPr>
        <p:spPr/>
        <p:txBody>
          <a:bodyPr/>
          <a:lstStyle/>
          <a:p>
            <a:r>
              <a:rPr lang="nl-BE" dirty="0"/>
              <a:t>Wat is goede behandeling van pijn?</a:t>
            </a:r>
          </a:p>
        </p:txBody>
      </p:sp>
      <p:sp>
        <p:nvSpPr>
          <p:cNvPr id="4" name="Rechthoek 3"/>
          <p:cNvSpPr/>
          <p:nvPr/>
        </p:nvSpPr>
        <p:spPr>
          <a:xfrm>
            <a:off x="6898217" y="1192385"/>
            <a:ext cx="4809067" cy="5632311"/>
          </a:xfrm>
          <a:prstGeom prst="rect">
            <a:avLst/>
          </a:prstGeom>
          <a:solidFill>
            <a:srgbClr val="7B003B"/>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BE" sz="4000" b="1" dirty="0">
                <a:ln/>
                <a:solidFill>
                  <a:schemeClr val="accent4"/>
                </a:solidFill>
              </a:rPr>
              <a:t>NRS?</a:t>
            </a:r>
          </a:p>
          <a:p>
            <a:pPr algn="r"/>
            <a:r>
              <a:rPr lang="nl-BE" sz="4000" b="1" dirty="0">
                <a:ln/>
                <a:solidFill>
                  <a:schemeClr val="accent4"/>
                </a:solidFill>
              </a:rPr>
              <a:t>VAS?</a:t>
            </a:r>
          </a:p>
          <a:p>
            <a:r>
              <a:rPr lang="nl-BE" sz="4000" b="1" dirty="0">
                <a:ln/>
                <a:solidFill>
                  <a:schemeClr val="accent4"/>
                </a:solidFill>
              </a:rPr>
              <a:t>PAINAD?</a:t>
            </a:r>
          </a:p>
          <a:p>
            <a:endParaRPr lang="nl-BE" sz="4000" b="1" dirty="0">
              <a:ln/>
              <a:solidFill>
                <a:schemeClr val="accent4"/>
              </a:solidFill>
            </a:endParaRPr>
          </a:p>
          <a:p>
            <a:pPr algn="r"/>
            <a:r>
              <a:rPr lang="nl-BE" sz="4000" b="1" dirty="0">
                <a:ln/>
                <a:solidFill>
                  <a:schemeClr val="accent4"/>
                </a:solidFill>
              </a:rPr>
              <a:t>Comfortscore?</a:t>
            </a:r>
          </a:p>
          <a:p>
            <a:pPr algn="r"/>
            <a:endParaRPr lang="nl-BE" sz="4000" b="1" dirty="0">
              <a:ln/>
              <a:solidFill>
                <a:schemeClr val="accent4"/>
              </a:solidFill>
            </a:endParaRPr>
          </a:p>
          <a:p>
            <a:pPr algn="ctr"/>
            <a:r>
              <a:rPr lang="nl-BE" sz="4000" b="1" dirty="0">
                <a:ln/>
                <a:solidFill>
                  <a:schemeClr val="accent4"/>
                </a:solidFill>
              </a:rPr>
              <a:t>Gezichtjesschaal?</a:t>
            </a:r>
          </a:p>
          <a:p>
            <a:endParaRPr lang="nl-BE" sz="4000" b="1" dirty="0">
              <a:ln/>
              <a:solidFill>
                <a:schemeClr val="accent4"/>
              </a:solidFill>
            </a:endParaRPr>
          </a:p>
          <a:p>
            <a:pPr algn="r"/>
            <a:r>
              <a:rPr lang="nl-BE" sz="4000" b="1" dirty="0">
                <a:ln/>
                <a:solidFill>
                  <a:schemeClr val="accent4"/>
                </a:solidFill>
              </a:rPr>
              <a:t>CPOT?</a:t>
            </a:r>
          </a:p>
        </p:txBody>
      </p:sp>
    </p:spTree>
    <p:extLst>
      <p:ext uri="{BB962C8B-B14F-4D97-AF65-F5344CB8AC3E}">
        <p14:creationId xmlns:p14="http://schemas.microsoft.com/office/powerpoint/2010/main" val="426270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Pijn wordt aanzien als de 5</a:t>
            </a:r>
            <a:r>
              <a:rPr lang="nl-BE" baseline="30000" dirty="0"/>
              <a:t>de</a:t>
            </a:r>
            <a:r>
              <a:rPr lang="nl-BE" dirty="0"/>
              <a:t> vitale parameter…</a:t>
            </a:r>
          </a:p>
          <a:p>
            <a:r>
              <a:rPr lang="nl-BE" dirty="0"/>
              <a:t>Echter kan pijn niet worden gemeten zoals BD, temperatuur,…</a:t>
            </a:r>
          </a:p>
          <a:p>
            <a:r>
              <a:rPr lang="nl-BE" dirty="0"/>
              <a:t>Definities van pijn</a:t>
            </a:r>
            <a:br>
              <a:rPr lang="nl-BE" dirty="0"/>
            </a:br>
            <a:endParaRPr lang="en-US" dirty="0"/>
          </a:p>
          <a:p>
            <a:pPr lvl="1"/>
            <a:r>
              <a:rPr lang="nl-BE" dirty="0"/>
              <a:t>“pijn is een </a:t>
            </a:r>
            <a:r>
              <a:rPr lang="nl-BE" b="1" dirty="0"/>
              <a:t>onaangename</a:t>
            </a:r>
            <a:r>
              <a:rPr lang="nl-BE" dirty="0"/>
              <a:t>, sensorische en </a:t>
            </a:r>
            <a:r>
              <a:rPr lang="nl-BE" b="1" dirty="0"/>
              <a:t>emotionele ervaring</a:t>
            </a:r>
            <a:r>
              <a:rPr lang="nl-BE" dirty="0"/>
              <a:t>, die gepaard gaat met </a:t>
            </a:r>
            <a:r>
              <a:rPr lang="nl-BE" b="1" dirty="0"/>
              <a:t>feitelijke of mogelijke </a:t>
            </a:r>
            <a:r>
              <a:rPr lang="nl-BE" dirty="0"/>
              <a:t>weefselbeschadiging of die </a:t>
            </a:r>
            <a:r>
              <a:rPr lang="nl-BE" b="1" dirty="0"/>
              <a:t>beschreven</a:t>
            </a:r>
            <a:r>
              <a:rPr lang="nl-BE" dirty="0"/>
              <a:t> wordt in termen van een dergelijke ervaring” IASP, 1986</a:t>
            </a:r>
          </a:p>
          <a:p>
            <a:pPr marL="216000" lvl="1" indent="0">
              <a:buNone/>
            </a:pPr>
            <a:endParaRPr lang="nl-BE" sz="2400" dirty="0"/>
          </a:p>
          <a:p>
            <a:pPr lvl="1"/>
            <a:r>
              <a:rPr lang="nl-BE" altLang="nl-BE" dirty="0"/>
              <a:t>“Pijn is wat de patiënt zegt dat het is en treedt op wanneer hij zegt dat het optreedt” </a:t>
            </a:r>
            <a:r>
              <a:rPr lang="nl-NL" altLang="nl-BE" dirty="0"/>
              <a:t>(</a:t>
            </a:r>
            <a:r>
              <a:rPr lang="nl-NL" altLang="nl-BE" dirty="0" err="1"/>
              <a:t>McCaffery</a:t>
            </a:r>
            <a:r>
              <a:rPr lang="nl-NL" altLang="nl-BE" dirty="0"/>
              <a:t>, 1977)</a:t>
            </a:r>
          </a:p>
          <a:p>
            <a:pPr lvl="1"/>
            <a:endParaRPr lang="nl-BE" dirty="0"/>
          </a:p>
          <a:p>
            <a:endParaRPr lang="nl-BE" dirty="0"/>
          </a:p>
        </p:txBody>
      </p:sp>
      <p:sp>
        <p:nvSpPr>
          <p:cNvPr id="3" name="Tijdelijke aanduiding voor tekst 2"/>
          <p:cNvSpPr>
            <a:spLocks noGrp="1"/>
          </p:cNvSpPr>
          <p:nvPr>
            <p:ph type="body" sz="quarter" idx="22"/>
          </p:nvPr>
        </p:nvSpPr>
        <p:spPr/>
        <p:txBody>
          <a:bodyPr/>
          <a:lstStyle/>
          <a:p>
            <a:r>
              <a:rPr lang="nl-BE" dirty="0"/>
              <a:t>Wat is een goede behandeling van pijn?</a:t>
            </a:r>
          </a:p>
        </p:txBody>
      </p:sp>
    </p:spTree>
    <p:extLst>
      <p:ext uri="{BB962C8B-B14F-4D97-AF65-F5344CB8AC3E}">
        <p14:creationId xmlns:p14="http://schemas.microsoft.com/office/powerpoint/2010/main" val="244129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Gebruik van een correct meetinstrument een eerste belangrijke stap</a:t>
            </a:r>
          </a:p>
          <a:p>
            <a:pPr lvl="1"/>
            <a:r>
              <a:rPr lang="nl-BE" dirty="0"/>
              <a:t>Gouden standaard: zelfrapportage</a:t>
            </a:r>
          </a:p>
          <a:p>
            <a:pPr lvl="1"/>
            <a:r>
              <a:rPr lang="nl-BE" dirty="0"/>
              <a:t>Indien niet mogelijk (leeftijd, cognitieve problemen,…): observatie</a:t>
            </a:r>
          </a:p>
          <a:p>
            <a:r>
              <a:rPr lang="nl-BE" dirty="0"/>
              <a:t>Zelfrapportage werkt NIET als de patiënt geen uitleg krijgt</a:t>
            </a:r>
          </a:p>
          <a:p>
            <a:endParaRPr lang="nl-BE" dirty="0"/>
          </a:p>
          <a:p>
            <a:pPr marL="0" indent="0">
              <a:buNone/>
            </a:pPr>
            <a:r>
              <a:rPr lang="nl-BE" sz="4000" b="1" dirty="0"/>
              <a:t>Pas na correcte pijnmeting kan een goede pijnbehandeling tot stand komen</a:t>
            </a:r>
          </a:p>
          <a:p>
            <a:endParaRPr lang="nl-BE" dirty="0"/>
          </a:p>
        </p:txBody>
      </p:sp>
      <p:sp>
        <p:nvSpPr>
          <p:cNvPr id="3" name="Tijdelijke aanduiding voor tekst 2"/>
          <p:cNvSpPr>
            <a:spLocks noGrp="1"/>
          </p:cNvSpPr>
          <p:nvPr>
            <p:ph type="body" sz="quarter" idx="22"/>
          </p:nvPr>
        </p:nvSpPr>
        <p:spPr/>
        <p:txBody>
          <a:bodyPr/>
          <a:lstStyle/>
          <a:p>
            <a:r>
              <a:rPr lang="nl-BE" dirty="0"/>
              <a:t>Wat is een goede behandeling van pijn?</a:t>
            </a:r>
          </a:p>
        </p:txBody>
      </p:sp>
    </p:spTree>
    <p:extLst>
      <p:ext uri="{BB962C8B-B14F-4D97-AF65-F5344CB8AC3E}">
        <p14:creationId xmlns:p14="http://schemas.microsoft.com/office/powerpoint/2010/main" val="197718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r>
              <a:rPr lang="nl-BE" dirty="0"/>
              <a:t>Voorschrift van de arts</a:t>
            </a:r>
          </a:p>
          <a:p>
            <a:pPr lvl="1"/>
            <a:r>
              <a:rPr lang="nl-BE" dirty="0"/>
              <a:t>Anesthesie?</a:t>
            </a:r>
          </a:p>
          <a:p>
            <a:pPr lvl="1"/>
            <a:r>
              <a:rPr lang="nl-BE" dirty="0"/>
              <a:t>Chirurgie?</a:t>
            </a:r>
          </a:p>
          <a:p>
            <a:pPr lvl="1"/>
            <a:r>
              <a:rPr lang="nl-BE" dirty="0"/>
              <a:t>Andere discipline?</a:t>
            </a:r>
          </a:p>
          <a:p>
            <a:r>
              <a:rPr lang="nl-BE" dirty="0"/>
              <a:t>Het raadplegen van een arts van wacht blijkt voor een groot aantal verpleegkundigen nog een drempel…</a:t>
            </a:r>
          </a:p>
          <a:p>
            <a:r>
              <a:rPr lang="nl-BE" dirty="0"/>
              <a:t>Non-farmacologische acties!</a:t>
            </a:r>
          </a:p>
          <a:p>
            <a:pPr lvl="1"/>
            <a:r>
              <a:rPr lang="nl-BE" dirty="0"/>
              <a:t>Denk aan educatie, luisterend oor, geruststelling, optimaliseren van de omgeving,…</a:t>
            </a:r>
          </a:p>
          <a:p>
            <a:pPr lvl="1"/>
            <a:r>
              <a:rPr lang="nl-BE" dirty="0"/>
              <a:t>Angst, stress en pijn zijn de beste vrienden!</a:t>
            </a:r>
          </a:p>
          <a:p>
            <a:pPr lvl="1"/>
            <a:endParaRPr lang="nl-BE" dirty="0"/>
          </a:p>
          <a:p>
            <a:pPr marL="216000" lvl="1" indent="0">
              <a:buNone/>
            </a:pPr>
            <a:endParaRPr lang="nl-BE" dirty="0"/>
          </a:p>
        </p:txBody>
      </p:sp>
      <p:sp>
        <p:nvSpPr>
          <p:cNvPr id="3" name="Tijdelijke aanduiding voor tekst 2"/>
          <p:cNvSpPr>
            <a:spLocks noGrp="1"/>
          </p:cNvSpPr>
          <p:nvPr>
            <p:ph type="body" sz="quarter" idx="22"/>
          </p:nvPr>
        </p:nvSpPr>
        <p:spPr/>
        <p:txBody>
          <a:bodyPr/>
          <a:lstStyle/>
          <a:p>
            <a:r>
              <a:rPr lang="nl-BE" dirty="0"/>
              <a:t>Wat is een goede behandeling van pijn?</a:t>
            </a:r>
          </a:p>
        </p:txBody>
      </p:sp>
    </p:spTree>
    <p:extLst>
      <p:ext uri="{BB962C8B-B14F-4D97-AF65-F5344CB8AC3E}">
        <p14:creationId xmlns:p14="http://schemas.microsoft.com/office/powerpoint/2010/main" val="3568388816"/>
      </p:ext>
    </p:extLst>
  </p:cSld>
  <p:clrMapOvr>
    <a:masterClrMapping/>
  </p:clrMapOvr>
</p:sld>
</file>

<file path=ppt/theme/theme1.xml><?xml version="1.0" encoding="utf-8"?>
<a:theme xmlns:a="http://schemas.openxmlformats.org/drawingml/2006/main" name="AZ Groeninge Tahoma">
  <a:themeElements>
    <a:clrScheme name="AZ Groeninge">
      <a:dk1>
        <a:sysClr val="windowText" lastClr="000000"/>
      </a:dk1>
      <a:lt1>
        <a:sysClr val="window" lastClr="FFFFFF"/>
      </a:lt1>
      <a:dk2>
        <a:srgbClr val="000000"/>
      </a:dk2>
      <a:lt2>
        <a:srgbClr val="FFFFFF"/>
      </a:lt2>
      <a:accent1>
        <a:srgbClr val="F8B322"/>
      </a:accent1>
      <a:accent2>
        <a:srgbClr val="7B003B"/>
      </a:accent2>
      <a:accent3>
        <a:srgbClr val="E2001A"/>
      </a:accent3>
      <a:accent4>
        <a:srgbClr val="FCCA6F"/>
      </a:accent4>
      <a:accent5>
        <a:srgbClr val="FEE9C5"/>
      </a:accent5>
      <a:accent6>
        <a:srgbClr val="A14B6A"/>
      </a:accent6>
      <a:hlink>
        <a:srgbClr val="7B003B"/>
      </a:hlink>
      <a:folHlink>
        <a:srgbClr val="D6AFBC"/>
      </a:folHlink>
    </a:clrScheme>
    <a:fontScheme name="AZ Groeninge_Tahoma">
      <a:majorFont>
        <a:latin typeface="Tahoma"/>
        <a:ea typeface=""/>
        <a:cs typeface=""/>
      </a:majorFont>
      <a:minorFont>
        <a:latin typeface="Tahom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FRKVA" id="{BA206507-BFBB-44CB-A3FF-92069AE0FDA5}" vid="{3A6F4DAC-7AA0-4E60-9830-8DF10C2CF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610342D92D4F4CA2718C223F5E461B" ma:contentTypeVersion="5" ma:contentTypeDescription="Create a new document." ma:contentTypeScope="" ma:versionID="e451b2ae8f232ae84485439a6fbe3934">
  <xsd:schema xmlns:xsd="http://www.w3.org/2001/XMLSchema" xmlns:xs="http://www.w3.org/2001/XMLSchema" xmlns:p="http://schemas.microsoft.com/office/2006/metadata/properties" xmlns:ns3="1574edaf-4c02-4a79-a492-612c8825b94e" targetNamespace="http://schemas.microsoft.com/office/2006/metadata/properties" ma:root="true" ma:fieldsID="b0f4031abe296fc396db2e7d7a38747d" ns3:_="">
    <xsd:import namespace="1574edaf-4c02-4a79-a492-612c8825b9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4edaf-4c02-4a79-a492-612c8825b94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6699D6-910A-4A56-8DA6-93B4056CDD0B}">
  <ds:schemaRefs>
    <ds:schemaRef ds:uri="http://schemas.microsoft.com/sharepoint/v3/contenttype/forms"/>
  </ds:schemaRefs>
</ds:datastoreItem>
</file>

<file path=customXml/itemProps2.xml><?xml version="1.0" encoding="utf-8"?>
<ds:datastoreItem xmlns:ds="http://schemas.openxmlformats.org/officeDocument/2006/customXml" ds:itemID="{87915296-9771-4A4B-9864-4525FD8BB60D}">
  <ds:schemaRefs>
    <ds:schemaRef ds:uri="http://purl.org/dc/elements/1.1/"/>
    <ds:schemaRef ds:uri="http://schemas.microsoft.com/office/2006/metadata/properties"/>
    <ds:schemaRef ds:uri="1574edaf-4c02-4a79-a492-612c8825b94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B2459DE-C3E5-48C1-A742-FB02B8E25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4edaf-4c02-4a79-a492-612c8825b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FRKVA</Template>
  <TotalTime>0</TotalTime>
  <Words>1005</Words>
  <Application>Microsoft Office PowerPoint</Application>
  <PresentationFormat>Grand écran</PresentationFormat>
  <Paragraphs>177</Paragraphs>
  <Slides>18</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AvenirNext LT Pro Regular</vt:lpstr>
      <vt:lpstr>Calibri</vt:lpstr>
      <vt:lpstr>Calibri Light</vt:lpstr>
      <vt:lpstr>Courier New</vt:lpstr>
      <vt:lpstr>Tahoma</vt:lpstr>
      <vt:lpstr>AZ Groeninge Tahoma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AZ Groeninge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MORTIER SARAH</dc:creator>
  <cp:lastModifiedBy>Dekeyser Carol</cp:lastModifiedBy>
  <cp:revision>33</cp:revision>
  <cp:lastPrinted>2020-01-24T13:24:27Z</cp:lastPrinted>
  <dcterms:created xsi:type="dcterms:W3CDTF">2020-01-08T07:28:39Z</dcterms:created>
  <dcterms:modified xsi:type="dcterms:W3CDTF">2020-02-19T08:03:14Z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0x01010061610342D92D4F4CA2718C223F5E461B</vt:lpwstr>
  </property>
</Properties>
</file>